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87" r:id="rId3"/>
    <p:sldId id="302" r:id="rId4"/>
    <p:sldId id="305" r:id="rId5"/>
    <p:sldId id="282" r:id="rId6"/>
    <p:sldId id="290" r:id="rId7"/>
    <p:sldId id="292" r:id="rId8"/>
    <p:sldId id="312" r:id="rId9"/>
    <p:sldId id="313" r:id="rId10"/>
    <p:sldId id="314" r:id="rId11"/>
    <p:sldId id="315" r:id="rId12"/>
    <p:sldId id="307" r:id="rId13"/>
    <p:sldId id="298" r:id="rId14"/>
    <p:sldId id="30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0" d="100"/>
          <a:sy n="60" d="100"/>
        </p:scale>
        <p:origin x="9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210FCA-3826-4AD4-9069-6D8EA3F5EBB0}"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GB"/>
        </a:p>
      </dgm:t>
    </dgm:pt>
    <dgm:pt modelId="{623E7ECC-BCCD-43BF-88E5-5E01199A9718}">
      <dgm:prSet phldrT="[Text]"/>
      <dgm:spPr/>
      <dgm:t>
        <a:bodyPr/>
        <a:lstStyle/>
        <a:p>
          <a:r>
            <a:rPr lang="en-GB" dirty="0"/>
            <a:t>Increase Warmth &amp; Comfort</a:t>
          </a:r>
        </a:p>
      </dgm:t>
    </dgm:pt>
    <dgm:pt modelId="{10C4839C-B002-4627-8C07-E65FECD7C961}" type="parTrans" cxnId="{E3C3723A-17CE-461D-9E94-DC20547DAA9B}">
      <dgm:prSet/>
      <dgm:spPr/>
      <dgm:t>
        <a:bodyPr/>
        <a:lstStyle/>
        <a:p>
          <a:endParaRPr lang="en-GB"/>
        </a:p>
      </dgm:t>
    </dgm:pt>
    <dgm:pt modelId="{28552257-F9A1-444F-B608-01A4B893F1C6}" type="sibTrans" cxnId="{E3C3723A-17CE-461D-9E94-DC20547DAA9B}">
      <dgm:prSet/>
      <dgm:spPr/>
      <dgm:t>
        <a:bodyPr/>
        <a:lstStyle/>
        <a:p>
          <a:endParaRPr lang="en-GB"/>
        </a:p>
      </dgm:t>
    </dgm:pt>
    <dgm:pt modelId="{C68CA30A-1916-4A6E-A428-02656B6197AF}">
      <dgm:prSet phldrT="[Text]"/>
      <dgm:spPr/>
      <dgm:t>
        <a:bodyPr/>
        <a:lstStyle/>
        <a:p>
          <a:r>
            <a:rPr lang="en-GB" dirty="0"/>
            <a:t>Reduce Emissions</a:t>
          </a:r>
        </a:p>
      </dgm:t>
    </dgm:pt>
    <dgm:pt modelId="{AFA83F9D-DBC7-4B11-BFA3-86C5F5757203}" type="parTrans" cxnId="{D1D05932-DAEF-4E99-95F3-610310F44A36}">
      <dgm:prSet/>
      <dgm:spPr/>
      <dgm:t>
        <a:bodyPr/>
        <a:lstStyle/>
        <a:p>
          <a:endParaRPr lang="en-GB"/>
        </a:p>
      </dgm:t>
    </dgm:pt>
    <dgm:pt modelId="{80BE6FC8-0A99-43CF-AFDC-D59E9ECBED32}" type="sibTrans" cxnId="{D1D05932-DAEF-4E99-95F3-610310F44A36}">
      <dgm:prSet/>
      <dgm:spPr/>
      <dgm:t>
        <a:bodyPr/>
        <a:lstStyle/>
        <a:p>
          <a:endParaRPr lang="en-GB"/>
        </a:p>
      </dgm:t>
    </dgm:pt>
    <dgm:pt modelId="{BDE8A5C3-5259-4293-A58E-9B53CAB97C85}">
      <dgm:prSet phldrT="[Text]"/>
      <dgm:spPr/>
      <dgm:t>
        <a:bodyPr/>
        <a:lstStyle/>
        <a:p>
          <a:r>
            <a:rPr lang="en-GB" dirty="0"/>
            <a:t>Regulatory compliance</a:t>
          </a:r>
        </a:p>
      </dgm:t>
    </dgm:pt>
    <dgm:pt modelId="{3D4C80DB-44BC-44BA-8768-20F7A2B877C9}" type="parTrans" cxnId="{9969E8DD-0365-40DF-B860-EBEB2E4BF45E}">
      <dgm:prSet/>
      <dgm:spPr/>
      <dgm:t>
        <a:bodyPr/>
        <a:lstStyle/>
        <a:p>
          <a:endParaRPr lang="en-GB"/>
        </a:p>
      </dgm:t>
    </dgm:pt>
    <dgm:pt modelId="{7E5A64F1-3993-4D3F-B2A1-EB4D4696678D}" type="sibTrans" cxnId="{9969E8DD-0365-40DF-B860-EBEB2E4BF45E}">
      <dgm:prSet/>
      <dgm:spPr/>
      <dgm:t>
        <a:bodyPr/>
        <a:lstStyle/>
        <a:p>
          <a:endParaRPr lang="en-GB"/>
        </a:p>
      </dgm:t>
    </dgm:pt>
    <dgm:pt modelId="{0A135F6C-098A-44ED-9A48-A0FCD6D4DE01}">
      <dgm:prSet phldrT="[Text]"/>
      <dgm:spPr/>
      <dgm:t>
        <a:bodyPr/>
        <a:lstStyle/>
        <a:p>
          <a:r>
            <a:rPr lang="en-GB" dirty="0"/>
            <a:t>Reduce bills</a:t>
          </a:r>
        </a:p>
      </dgm:t>
    </dgm:pt>
    <dgm:pt modelId="{898440EC-886C-48B9-85A4-A15C46A6F8E7}" type="parTrans" cxnId="{03EAC524-8BA5-4D84-8174-1FCE105CB875}">
      <dgm:prSet/>
      <dgm:spPr/>
      <dgm:t>
        <a:bodyPr/>
        <a:lstStyle/>
        <a:p>
          <a:endParaRPr lang="en-GB"/>
        </a:p>
      </dgm:t>
    </dgm:pt>
    <dgm:pt modelId="{B76EB44A-7841-4051-943F-CC41774A071C}" type="sibTrans" cxnId="{03EAC524-8BA5-4D84-8174-1FCE105CB875}">
      <dgm:prSet/>
      <dgm:spPr/>
      <dgm:t>
        <a:bodyPr/>
        <a:lstStyle/>
        <a:p>
          <a:endParaRPr lang="en-GB"/>
        </a:p>
      </dgm:t>
    </dgm:pt>
    <dgm:pt modelId="{FC012757-F2DA-4D87-808B-F030A17C0A7A}">
      <dgm:prSet phldrT="[Text]"/>
      <dgm:spPr/>
      <dgm:t>
        <a:bodyPr/>
        <a:lstStyle/>
        <a:p>
          <a:r>
            <a:rPr lang="en-GB" dirty="0"/>
            <a:t>Lower consumption</a:t>
          </a:r>
        </a:p>
      </dgm:t>
    </dgm:pt>
    <dgm:pt modelId="{462CE227-60EF-4846-A6CF-FB1553F49F02}" type="parTrans" cxnId="{9E90CAA8-8703-4E6C-AE79-112C391E26B9}">
      <dgm:prSet/>
      <dgm:spPr/>
      <dgm:t>
        <a:bodyPr/>
        <a:lstStyle/>
        <a:p>
          <a:endParaRPr lang="en-GB"/>
        </a:p>
      </dgm:t>
    </dgm:pt>
    <dgm:pt modelId="{A68137FB-6EB5-491E-9409-0D6ABB422C50}" type="sibTrans" cxnId="{9E90CAA8-8703-4E6C-AE79-112C391E26B9}">
      <dgm:prSet/>
      <dgm:spPr/>
      <dgm:t>
        <a:bodyPr/>
        <a:lstStyle/>
        <a:p>
          <a:endParaRPr lang="en-GB"/>
        </a:p>
      </dgm:t>
    </dgm:pt>
    <dgm:pt modelId="{760564EC-47A0-4021-B7C5-C14488DEE2BF}" type="pres">
      <dgm:prSet presAssocID="{CF210FCA-3826-4AD4-9069-6D8EA3F5EBB0}" presName="cycle" presStyleCnt="0">
        <dgm:presLayoutVars>
          <dgm:dir/>
          <dgm:resizeHandles val="exact"/>
        </dgm:presLayoutVars>
      </dgm:prSet>
      <dgm:spPr/>
    </dgm:pt>
    <dgm:pt modelId="{790CA7F5-088B-4425-9AEE-630810606F8D}" type="pres">
      <dgm:prSet presAssocID="{623E7ECC-BCCD-43BF-88E5-5E01199A9718}" presName="node" presStyleLbl="node1" presStyleIdx="0" presStyleCnt="5">
        <dgm:presLayoutVars>
          <dgm:bulletEnabled val="1"/>
        </dgm:presLayoutVars>
      </dgm:prSet>
      <dgm:spPr/>
    </dgm:pt>
    <dgm:pt modelId="{11CFC02A-95E2-4038-83A7-DEF2BF0AC5CE}" type="pres">
      <dgm:prSet presAssocID="{623E7ECC-BCCD-43BF-88E5-5E01199A9718}" presName="spNode" presStyleCnt="0"/>
      <dgm:spPr/>
    </dgm:pt>
    <dgm:pt modelId="{D7DB54AC-190F-4A07-947F-00FE3F331EE1}" type="pres">
      <dgm:prSet presAssocID="{28552257-F9A1-444F-B608-01A4B893F1C6}" presName="sibTrans" presStyleLbl="sibTrans1D1" presStyleIdx="0" presStyleCnt="5"/>
      <dgm:spPr/>
    </dgm:pt>
    <dgm:pt modelId="{CC959F22-C128-4CC9-BA56-6D453AF16700}" type="pres">
      <dgm:prSet presAssocID="{C68CA30A-1916-4A6E-A428-02656B6197AF}" presName="node" presStyleLbl="node1" presStyleIdx="1" presStyleCnt="5">
        <dgm:presLayoutVars>
          <dgm:bulletEnabled val="1"/>
        </dgm:presLayoutVars>
      </dgm:prSet>
      <dgm:spPr/>
    </dgm:pt>
    <dgm:pt modelId="{803E7863-ED47-40AB-B526-E36666B68736}" type="pres">
      <dgm:prSet presAssocID="{C68CA30A-1916-4A6E-A428-02656B6197AF}" presName="spNode" presStyleCnt="0"/>
      <dgm:spPr/>
    </dgm:pt>
    <dgm:pt modelId="{B303AE38-951F-44BF-82AB-00E8575555C8}" type="pres">
      <dgm:prSet presAssocID="{80BE6FC8-0A99-43CF-AFDC-D59E9ECBED32}" presName="sibTrans" presStyleLbl="sibTrans1D1" presStyleIdx="1" presStyleCnt="5"/>
      <dgm:spPr/>
    </dgm:pt>
    <dgm:pt modelId="{38E68005-4DDA-42C5-B2B6-0CB25AF2DB39}" type="pres">
      <dgm:prSet presAssocID="{BDE8A5C3-5259-4293-A58E-9B53CAB97C85}" presName="node" presStyleLbl="node1" presStyleIdx="2" presStyleCnt="5">
        <dgm:presLayoutVars>
          <dgm:bulletEnabled val="1"/>
        </dgm:presLayoutVars>
      </dgm:prSet>
      <dgm:spPr/>
    </dgm:pt>
    <dgm:pt modelId="{FECA0A23-36E2-4642-8FA4-6B9B2E5FC4DA}" type="pres">
      <dgm:prSet presAssocID="{BDE8A5C3-5259-4293-A58E-9B53CAB97C85}" presName="spNode" presStyleCnt="0"/>
      <dgm:spPr/>
    </dgm:pt>
    <dgm:pt modelId="{D18791BB-1C7C-46B9-A392-BC4D9F37D17C}" type="pres">
      <dgm:prSet presAssocID="{7E5A64F1-3993-4D3F-B2A1-EB4D4696678D}" presName="sibTrans" presStyleLbl="sibTrans1D1" presStyleIdx="2" presStyleCnt="5"/>
      <dgm:spPr/>
    </dgm:pt>
    <dgm:pt modelId="{B8D03DE1-811A-4DF2-B49C-92C3EDED1CA5}" type="pres">
      <dgm:prSet presAssocID="{0A135F6C-098A-44ED-9A48-A0FCD6D4DE01}" presName="node" presStyleLbl="node1" presStyleIdx="3" presStyleCnt="5">
        <dgm:presLayoutVars>
          <dgm:bulletEnabled val="1"/>
        </dgm:presLayoutVars>
      </dgm:prSet>
      <dgm:spPr/>
    </dgm:pt>
    <dgm:pt modelId="{ED845F44-6E62-41B8-8FAC-C2BAC110BF34}" type="pres">
      <dgm:prSet presAssocID="{0A135F6C-098A-44ED-9A48-A0FCD6D4DE01}" presName="spNode" presStyleCnt="0"/>
      <dgm:spPr/>
    </dgm:pt>
    <dgm:pt modelId="{20F4C530-5C56-4BC5-B6CF-2130D11802E1}" type="pres">
      <dgm:prSet presAssocID="{B76EB44A-7841-4051-943F-CC41774A071C}" presName="sibTrans" presStyleLbl="sibTrans1D1" presStyleIdx="3" presStyleCnt="5"/>
      <dgm:spPr/>
    </dgm:pt>
    <dgm:pt modelId="{CFF6420C-68AD-46D4-86C1-D18DB6D88F42}" type="pres">
      <dgm:prSet presAssocID="{FC012757-F2DA-4D87-808B-F030A17C0A7A}" presName="node" presStyleLbl="node1" presStyleIdx="4" presStyleCnt="5">
        <dgm:presLayoutVars>
          <dgm:bulletEnabled val="1"/>
        </dgm:presLayoutVars>
      </dgm:prSet>
      <dgm:spPr/>
    </dgm:pt>
    <dgm:pt modelId="{4D7A84E1-1074-4BD1-BF1C-ABDEDC30A562}" type="pres">
      <dgm:prSet presAssocID="{FC012757-F2DA-4D87-808B-F030A17C0A7A}" presName="spNode" presStyleCnt="0"/>
      <dgm:spPr/>
    </dgm:pt>
    <dgm:pt modelId="{4414D0CB-6B40-4FA1-9FAE-B3E74FED79ED}" type="pres">
      <dgm:prSet presAssocID="{A68137FB-6EB5-491E-9409-0D6ABB422C50}" presName="sibTrans" presStyleLbl="sibTrans1D1" presStyleIdx="4" presStyleCnt="5"/>
      <dgm:spPr/>
    </dgm:pt>
  </dgm:ptLst>
  <dgm:cxnLst>
    <dgm:cxn modelId="{DB26C703-8881-45CF-BF02-73B04B5197FA}" type="presOf" srcId="{FC012757-F2DA-4D87-808B-F030A17C0A7A}" destId="{CFF6420C-68AD-46D4-86C1-D18DB6D88F42}" srcOrd="0" destOrd="0" presId="urn:microsoft.com/office/officeart/2005/8/layout/cycle6"/>
    <dgm:cxn modelId="{5CB2A608-C5C9-4B34-9720-04418D0DC2B1}" type="presOf" srcId="{CF210FCA-3826-4AD4-9069-6D8EA3F5EBB0}" destId="{760564EC-47A0-4021-B7C5-C14488DEE2BF}" srcOrd="0" destOrd="0" presId="urn:microsoft.com/office/officeart/2005/8/layout/cycle6"/>
    <dgm:cxn modelId="{04AAC211-383E-4697-AF35-80358B8C9546}" type="presOf" srcId="{28552257-F9A1-444F-B608-01A4B893F1C6}" destId="{D7DB54AC-190F-4A07-947F-00FE3F331EE1}" srcOrd="0" destOrd="0" presId="urn:microsoft.com/office/officeart/2005/8/layout/cycle6"/>
    <dgm:cxn modelId="{FFA06124-887A-4221-9747-92FBF1D5644C}" type="presOf" srcId="{A68137FB-6EB5-491E-9409-0D6ABB422C50}" destId="{4414D0CB-6B40-4FA1-9FAE-B3E74FED79ED}" srcOrd="0" destOrd="0" presId="urn:microsoft.com/office/officeart/2005/8/layout/cycle6"/>
    <dgm:cxn modelId="{03EAC524-8BA5-4D84-8174-1FCE105CB875}" srcId="{CF210FCA-3826-4AD4-9069-6D8EA3F5EBB0}" destId="{0A135F6C-098A-44ED-9A48-A0FCD6D4DE01}" srcOrd="3" destOrd="0" parTransId="{898440EC-886C-48B9-85A4-A15C46A6F8E7}" sibTransId="{B76EB44A-7841-4051-943F-CC41774A071C}"/>
    <dgm:cxn modelId="{D1D05932-DAEF-4E99-95F3-610310F44A36}" srcId="{CF210FCA-3826-4AD4-9069-6D8EA3F5EBB0}" destId="{C68CA30A-1916-4A6E-A428-02656B6197AF}" srcOrd="1" destOrd="0" parTransId="{AFA83F9D-DBC7-4B11-BFA3-86C5F5757203}" sibTransId="{80BE6FC8-0A99-43CF-AFDC-D59E9ECBED32}"/>
    <dgm:cxn modelId="{FD87F839-0446-492A-8454-12F2F843E8EC}" type="presOf" srcId="{BDE8A5C3-5259-4293-A58E-9B53CAB97C85}" destId="{38E68005-4DDA-42C5-B2B6-0CB25AF2DB39}" srcOrd="0" destOrd="0" presId="urn:microsoft.com/office/officeart/2005/8/layout/cycle6"/>
    <dgm:cxn modelId="{E3C3723A-17CE-461D-9E94-DC20547DAA9B}" srcId="{CF210FCA-3826-4AD4-9069-6D8EA3F5EBB0}" destId="{623E7ECC-BCCD-43BF-88E5-5E01199A9718}" srcOrd="0" destOrd="0" parTransId="{10C4839C-B002-4627-8C07-E65FECD7C961}" sibTransId="{28552257-F9A1-444F-B608-01A4B893F1C6}"/>
    <dgm:cxn modelId="{79D5743F-DDFC-413D-9C6C-1595F37364AC}" type="presOf" srcId="{C68CA30A-1916-4A6E-A428-02656B6197AF}" destId="{CC959F22-C128-4CC9-BA56-6D453AF16700}" srcOrd="0" destOrd="0" presId="urn:microsoft.com/office/officeart/2005/8/layout/cycle6"/>
    <dgm:cxn modelId="{35EBF760-57D1-4F4E-9E12-C7C9444D0D82}" type="presOf" srcId="{B76EB44A-7841-4051-943F-CC41774A071C}" destId="{20F4C530-5C56-4BC5-B6CF-2130D11802E1}" srcOrd="0" destOrd="0" presId="urn:microsoft.com/office/officeart/2005/8/layout/cycle6"/>
    <dgm:cxn modelId="{D66A8562-86E8-426A-8049-40960A59760A}" type="presOf" srcId="{0A135F6C-098A-44ED-9A48-A0FCD6D4DE01}" destId="{B8D03DE1-811A-4DF2-B49C-92C3EDED1CA5}" srcOrd="0" destOrd="0" presId="urn:microsoft.com/office/officeart/2005/8/layout/cycle6"/>
    <dgm:cxn modelId="{88975F88-0317-4E7C-95BF-E4BD779F4997}" type="presOf" srcId="{623E7ECC-BCCD-43BF-88E5-5E01199A9718}" destId="{790CA7F5-088B-4425-9AEE-630810606F8D}" srcOrd="0" destOrd="0" presId="urn:microsoft.com/office/officeart/2005/8/layout/cycle6"/>
    <dgm:cxn modelId="{9E90CAA8-8703-4E6C-AE79-112C391E26B9}" srcId="{CF210FCA-3826-4AD4-9069-6D8EA3F5EBB0}" destId="{FC012757-F2DA-4D87-808B-F030A17C0A7A}" srcOrd="4" destOrd="0" parTransId="{462CE227-60EF-4846-A6CF-FB1553F49F02}" sibTransId="{A68137FB-6EB5-491E-9409-0D6ABB422C50}"/>
    <dgm:cxn modelId="{869574C8-BEE1-4CA3-9E6B-EEAB63431089}" type="presOf" srcId="{7E5A64F1-3993-4D3F-B2A1-EB4D4696678D}" destId="{D18791BB-1C7C-46B9-A392-BC4D9F37D17C}" srcOrd="0" destOrd="0" presId="urn:microsoft.com/office/officeart/2005/8/layout/cycle6"/>
    <dgm:cxn modelId="{5E2698CD-4238-4940-878A-C76B91E61A93}" type="presOf" srcId="{80BE6FC8-0A99-43CF-AFDC-D59E9ECBED32}" destId="{B303AE38-951F-44BF-82AB-00E8575555C8}" srcOrd="0" destOrd="0" presId="urn:microsoft.com/office/officeart/2005/8/layout/cycle6"/>
    <dgm:cxn modelId="{9969E8DD-0365-40DF-B860-EBEB2E4BF45E}" srcId="{CF210FCA-3826-4AD4-9069-6D8EA3F5EBB0}" destId="{BDE8A5C3-5259-4293-A58E-9B53CAB97C85}" srcOrd="2" destOrd="0" parTransId="{3D4C80DB-44BC-44BA-8768-20F7A2B877C9}" sibTransId="{7E5A64F1-3993-4D3F-B2A1-EB4D4696678D}"/>
    <dgm:cxn modelId="{6B0673CA-B051-43E0-BD6A-09D05D145099}" type="presParOf" srcId="{760564EC-47A0-4021-B7C5-C14488DEE2BF}" destId="{790CA7F5-088B-4425-9AEE-630810606F8D}" srcOrd="0" destOrd="0" presId="urn:microsoft.com/office/officeart/2005/8/layout/cycle6"/>
    <dgm:cxn modelId="{B3E7054B-9C8B-490A-81D8-EA519BDE16FB}" type="presParOf" srcId="{760564EC-47A0-4021-B7C5-C14488DEE2BF}" destId="{11CFC02A-95E2-4038-83A7-DEF2BF0AC5CE}" srcOrd="1" destOrd="0" presId="urn:microsoft.com/office/officeart/2005/8/layout/cycle6"/>
    <dgm:cxn modelId="{381BD91D-2445-417F-8798-B808C5DB944F}" type="presParOf" srcId="{760564EC-47A0-4021-B7C5-C14488DEE2BF}" destId="{D7DB54AC-190F-4A07-947F-00FE3F331EE1}" srcOrd="2" destOrd="0" presId="urn:microsoft.com/office/officeart/2005/8/layout/cycle6"/>
    <dgm:cxn modelId="{41869DA5-C9CA-4BCB-824F-0F913E052B7C}" type="presParOf" srcId="{760564EC-47A0-4021-B7C5-C14488DEE2BF}" destId="{CC959F22-C128-4CC9-BA56-6D453AF16700}" srcOrd="3" destOrd="0" presId="urn:microsoft.com/office/officeart/2005/8/layout/cycle6"/>
    <dgm:cxn modelId="{3AD83F8D-2AAC-4129-A1ED-051E887810F9}" type="presParOf" srcId="{760564EC-47A0-4021-B7C5-C14488DEE2BF}" destId="{803E7863-ED47-40AB-B526-E36666B68736}" srcOrd="4" destOrd="0" presId="urn:microsoft.com/office/officeart/2005/8/layout/cycle6"/>
    <dgm:cxn modelId="{799D894E-715B-4002-96C1-ED472B32F9DD}" type="presParOf" srcId="{760564EC-47A0-4021-B7C5-C14488DEE2BF}" destId="{B303AE38-951F-44BF-82AB-00E8575555C8}" srcOrd="5" destOrd="0" presId="urn:microsoft.com/office/officeart/2005/8/layout/cycle6"/>
    <dgm:cxn modelId="{286FCF1C-2878-4C85-8E8A-03C9B804CACF}" type="presParOf" srcId="{760564EC-47A0-4021-B7C5-C14488DEE2BF}" destId="{38E68005-4DDA-42C5-B2B6-0CB25AF2DB39}" srcOrd="6" destOrd="0" presId="urn:microsoft.com/office/officeart/2005/8/layout/cycle6"/>
    <dgm:cxn modelId="{0B95992E-10A3-4241-A935-BAC92B161F35}" type="presParOf" srcId="{760564EC-47A0-4021-B7C5-C14488DEE2BF}" destId="{FECA0A23-36E2-4642-8FA4-6B9B2E5FC4DA}" srcOrd="7" destOrd="0" presId="urn:microsoft.com/office/officeart/2005/8/layout/cycle6"/>
    <dgm:cxn modelId="{7E24BB7F-8930-451E-9F5F-F58EDB20503F}" type="presParOf" srcId="{760564EC-47A0-4021-B7C5-C14488DEE2BF}" destId="{D18791BB-1C7C-46B9-A392-BC4D9F37D17C}" srcOrd="8" destOrd="0" presId="urn:microsoft.com/office/officeart/2005/8/layout/cycle6"/>
    <dgm:cxn modelId="{078B647D-8173-4699-8523-CD35EDB3D34A}" type="presParOf" srcId="{760564EC-47A0-4021-B7C5-C14488DEE2BF}" destId="{B8D03DE1-811A-4DF2-B49C-92C3EDED1CA5}" srcOrd="9" destOrd="0" presId="urn:microsoft.com/office/officeart/2005/8/layout/cycle6"/>
    <dgm:cxn modelId="{4E9A745A-8C5F-4D44-BFCE-86514E7B1781}" type="presParOf" srcId="{760564EC-47A0-4021-B7C5-C14488DEE2BF}" destId="{ED845F44-6E62-41B8-8FAC-C2BAC110BF34}" srcOrd="10" destOrd="0" presId="urn:microsoft.com/office/officeart/2005/8/layout/cycle6"/>
    <dgm:cxn modelId="{AFC05217-6C50-41DF-A871-1A58C8E7ABF2}" type="presParOf" srcId="{760564EC-47A0-4021-B7C5-C14488DEE2BF}" destId="{20F4C530-5C56-4BC5-B6CF-2130D11802E1}" srcOrd="11" destOrd="0" presId="urn:microsoft.com/office/officeart/2005/8/layout/cycle6"/>
    <dgm:cxn modelId="{6CED5554-B971-48FD-A6EC-E84C895238AC}" type="presParOf" srcId="{760564EC-47A0-4021-B7C5-C14488DEE2BF}" destId="{CFF6420C-68AD-46D4-86C1-D18DB6D88F42}" srcOrd="12" destOrd="0" presId="urn:microsoft.com/office/officeart/2005/8/layout/cycle6"/>
    <dgm:cxn modelId="{9A8B0E27-C882-41DF-AF8D-B9087F3F0385}" type="presParOf" srcId="{760564EC-47A0-4021-B7C5-C14488DEE2BF}" destId="{4D7A84E1-1074-4BD1-BF1C-ABDEDC30A562}" srcOrd="13" destOrd="0" presId="urn:microsoft.com/office/officeart/2005/8/layout/cycle6"/>
    <dgm:cxn modelId="{18365735-3976-4979-9C1C-0F09B0F6F8A2}" type="presParOf" srcId="{760564EC-47A0-4021-B7C5-C14488DEE2BF}" destId="{4414D0CB-6B40-4FA1-9FAE-B3E74FED79ED}" srcOrd="14"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0BBFA94-3BA7-4BEF-B6CB-7AC43E8782AB}"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en-GB"/>
        </a:p>
      </dgm:t>
    </dgm:pt>
    <dgm:pt modelId="{1B4E612F-2D2E-4344-98D4-88C4543CFADF}">
      <dgm:prSet custT="1"/>
      <dgm:spPr/>
      <dgm:t>
        <a:bodyPr/>
        <a:lstStyle/>
        <a:p>
          <a:r>
            <a:rPr lang="en-GB" sz="1400" b="1" dirty="0">
              <a:solidFill>
                <a:schemeClr val="accent1"/>
              </a:solidFill>
            </a:rPr>
            <a:t>North of Tyne Combined Authority </a:t>
          </a:r>
        </a:p>
      </dgm:t>
    </dgm:pt>
    <dgm:pt modelId="{4529A197-B129-49CB-8CB7-07E5628A6411}" type="parTrans" cxnId="{A2406754-FF5F-4F62-870E-9C527213993F}">
      <dgm:prSet/>
      <dgm:spPr/>
      <dgm:t>
        <a:bodyPr/>
        <a:lstStyle/>
        <a:p>
          <a:endParaRPr lang="en-GB"/>
        </a:p>
      </dgm:t>
    </dgm:pt>
    <dgm:pt modelId="{0718851E-2C3D-4B64-952C-BFCEEC948BE1}" type="sibTrans" cxnId="{A2406754-FF5F-4F62-870E-9C527213993F}">
      <dgm:prSet/>
      <dgm:spPr/>
      <dgm:t>
        <a:bodyPr/>
        <a:lstStyle/>
        <a:p>
          <a:endParaRPr lang="en-GB"/>
        </a:p>
      </dgm:t>
    </dgm:pt>
    <dgm:pt modelId="{541CAC4C-01FC-4275-BB7B-4838CA9F663D}">
      <dgm:prSet custT="1"/>
      <dgm:spPr/>
      <dgm:t>
        <a:bodyPr/>
        <a:lstStyle/>
        <a:p>
          <a:r>
            <a:rPr lang="en-GB" sz="1400" b="1">
              <a:solidFill>
                <a:schemeClr val="accent1"/>
              </a:solidFill>
            </a:rPr>
            <a:t>North Yorkshire Council</a:t>
          </a:r>
          <a:endParaRPr lang="en-GB" sz="1400" b="1" dirty="0">
            <a:solidFill>
              <a:schemeClr val="accent1"/>
            </a:solidFill>
          </a:endParaRPr>
        </a:p>
      </dgm:t>
    </dgm:pt>
    <dgm:pt modelId="{671D00D7-8849-4A9E-A087-EB2CD9906467}" type="parTrans" cxnId="{53D1C282-504A-43DA-BFC1-7B66067093F7}">
      <dgm:prSet/>
      <dgm:spPr/>
      <dgm:t>
        <a:bodyPr/>
        <a:lstStyle/>
        <a:p>
          <a:endParaRPr lang="en-GB"/>
        </a:p>
      </dgm:t>
    </dgm:pt>
    <dgm:pt modelId="{847C41DE-41C7-4556-B8A2-428C043F4B0E}" type="sibTrans" cxnId="{53D1C282-504A-43DA-BFC1-7B66067093F7}">
      <dgm:prSet/>
      <dgm:spPr/>
      <dgm:t>
        <a:bodyPr/>
        <a:lstStyle/>
        <a:p>
          <a:endParaRPr lang="en-GB"/>
        </a:p>
      </dgm:t>
    </dgm:pt>
    <dgm:pt modelId="{41231572-A5E0-41ED-A880-994D67FD9472}">
      <dgm:prSet custT="1"/>
      <dgm:spPr/>
      <dgm:t>
        <a:bodyPr/>
        <a:lstStyle/>
        <a:p>
          <a:r>
            <a:rPr lang="en-GB" sz="1400" b="1">
              <a:solidFill>
                <a:schemeClr val="accent1"/>
              </a:solidFill>
            </a:rPr>
            <a:t>Groundwork Yorkshire</a:t>
          </a:r>
        </a:p>
      </dgm:t>
    </dgm:pt>
    <dgm:pt modelId="{33962941-FC00-46EB-BDAB-6A5802F44E86}" type="parTrans" cxnId="{226260AD-860C-4138-B59F-B6964AC2790E}">
      <dgm:prSet/>
      <dgm:spPr/>
      <dgm:t>
        <a:bodyPr/>
        <a:lstStyle/>
        <a:p>
          <a:endParaRPr lang="en-GB"/>
        </a:p>
      </dgm:t>
    </dgm:pt>
    <dgm:pt modelId="{4628624D-AE8E-436B-9E77-ED69246A6D6D}" type="sibTrans" cxnId="{226260AD-860C-4138-B59F-B6964AC2790E}">
      <dgm:prSet/>
      <dgm:spPr/>
      <dgm:t>
        <a:bodyPr/>
        <a:lstStyle/>
        <a:p>
          <a:endParaRPr lang="en-GB"/>
        </a:p>
      </dgm:t>
    </dgm:pt>
    <dgm:pt modelId="{963B3FCC-9AD1-4CB8-9A72-CD907475E89A}">
      <dgm:prSet custT="1"/>
      <dgm:spPr/>
      <dgm:t>
        <a:bodyPr/>
        <a:lstStyle/>
        <a:p>
          <a:r>
            <a:rPr lang="en-GB" sz="1400" b="1">
              <a:solidFill>
                <a:schemeClr val="accent1"/>
              </a:solidFill>
            </a:rPr>
            <a:t>West Yorkshire Combined Authority </a:t>
          </a:r>
        </a:p>
      </dgm:t>
    </dgm:pt>
    <dgm:pt modelId="{F56071F7-7C3C-4002-AF9A-D7DB173F993B}" type="parTrans" cxnId="{AC59DA81-DB32-40F3-9788-E77F0E71E5B9}">
      <dgm:prSet/>
      <dgm:spPr/>
      <dgm:t>
        <a:bodyPr/>
        <a:lstStyle/>
        <a:p>
          <a:endParaRPr lang="en-GB"/>
        </a:p>
      </dgm:t>
    </dgm:pt>
    <dgm:pt modelId="{4B39CDB2-74BC-401B-AB73-DA735E5A44A6}" type="sibTrans" cxnId="{AC59DA81-DB32-40F3-9788-E77F0E71E5B9}">
      <dgm:prSet/>
      <dgm:spPr/>
      <dgm:t>
        <a:bodyPr/>
        <a:lstStyle/>
        <a:p>
          <a:endParaRPr lang="en-GB"/>
        </a:p>
      </dgm:t>
    </dgm:pt>
    <dgm:pt modelId="{FB334FBA-F321-4A18-A6A9-143243564268}">
      <dgm:prSet custT="1"/>
      <dgm:spPr/>
      <dgm:t>
        <a:bodyPr/>
        <a:lstStyle/>
        <a:p>
          <a:r>
            <a:rPr lang="en-GB" sz="1400" b="1">
              <a:solidFill>
                <a:schemeClr val="accent1"/>
              </a:solidFill>
            </a:rPr>
            <a:t>YES Energy  </a:t>
          </a:r>
        </a:p>
      </dgm:t>
    </dgm:pt>
    <dgm:pt modelId="{64502A86-A0D1-47DD-8121-E11E87845B17}" type="parTrans" cxnId="{2210CABF-E7BF-4041-A72A-C0F344935DB4}">
      <dgm:prSet/>
      <dgm:spPr/>
      <dgm:t>
        <a:bodyPr/>
        <a:lstStyle/>
        <a:p>
          <a:endParaRPr lang="en-GB"/>
        </a:p>
      </dgm:t>
    </dgm:pt>
    <dgm:pt modelId="{355225A9-32E5-4B9E-A45C-415607C62AFE}" type="sibTrans" cxnId="{2210CABF-E7BF-4041-A72A-C0F344935DB4}">
      <dgm:prSet/>
      <dgm:spPr/>
      <dgm:t>
        <a:bodyPr/>
        <a:lstStyle/>
        <a:p>
          <a:endParaRPr lang="en-GB"/>
        </a:p>
      </dgm:t>
    </dgm:pt>
    <dgm:pt modelId="{210E9BC3-6C73-4DFE-ABE6-10F782F02BB0}">
      <dgm:prSet custT="1"/>
      <dgm:spPr/>
      <dgm:t>
        <a:bodyPr/>
        <a:lstStyle/>
        <a:p>
          <a:r>
            <a:rPr lang="en-GB" sz="1400" b="1" dirty="0">
              <a:solidFill>
                <a:schemeClr val="accent1"/>
              </a:solidFill>
            </a:rPr>
            <a:t>City of York </a:t>
          </a:r>
        </a:p>
        <a:p>
          <a:r>
            <a:rPr lang="en-GB" sz="1400" b="1" dirty="0">
              <a:solidFill>
                <a:schemeClr val="accent1"/>
              </a:solidFill>
            </a:rPr>
            <a:t>Council </a:t>
          </a:r>
        </a:p>
      </dgm:t>
    </dgm:pt>
    <dgm:pt modelId="{7855F8BA-CAA2-4E2A-A49E-4456A839DE8B}" type="parTrans" cxnId="{9F8DA321-C7B0-4685-95DE-1EFEECEBA859}">
      <dgm:prSet/>
      <dgm:spPr/>
      <dgm:t>
        <a:bodyPr/>
        <a:lstStyle/>
        <a:p>
          <a:endParaRPr lang="en-GB"/>
        </a:p>
      </dgm:t>
    </dgm:pt>
    <dgm:pt modelId="{4C7A18A4-8948-4719-94D3-CC48F052478A}" type="sibTrans" cxnId="{9F8DA321-C7B0-4685-95DE-1EFEECEBA859}">
      <dgm:prSet/>
      <dgm:spPr/>
      <dgm:t>
        <a:bodyPr/>
        <a:lstStyle/>
        <a:p>
          <a:endParaRPr lang="en-GB"/>
        </a:p>
      </dgm:t>
    </dgm:pt>
    <dgm:pt modelId="{21DBDDA5-858A-45F4-A81B-851B10799599}" type="pres">
      <dgm:prSet presAssocID="{40BBFA94-3BA7-4BEF-B6CB-7AC43E8782AB}" presName="Name0" presStyleCnt="0">
        <dgm:presLayoutVars>
          <dgm:orgChart val="1"/>
          <dgm:chPref val="1"/>
          <dgm:dir/>
          <dgm:animOne val="branch"/>
          <dgm:animLvl val="lvl"/>
          <dgm:resizeHandles/>
        </dgm:presLayoutVars>
      </dgm:prSet>
      <dgm:spPr/>
    </dgm:pt>
    <dgm:pt modelId="{33ADA490-8393-4C94-ADA1-48C6D4169754}" type="pres">
      <dgm:prSet presAssocID="{1B4E612F-2D2E-4344-98D4-88C4543CFADF}" presName="hierRoot1" presStyleCnt="0">
        <dgm:presLayoutVars>
          <dgm:hierBranch val="init"/>
        </dgm:presLayoutVars>
      </dgm:prSet>
      <dgm:spPr/>
    </dgm:pt>
    <dgm:pt modelId="{2CFC2793-7B88-45D0-BBF4-B9D79181639B}" type="pres">
      <dgm:prSet presAssocID="{1B4E612F-2D2E-4344-98D4-88C4543CFADF}" presName="rootComposite1" presStyleCnt="0"/>
      <dgm:spPr/>
    </dgm:pt>
    <dgm:pt modelId="{3E616142-EA99-4150-9BA6-2D2FD227B527}" type="pres">
      <dgm:prSet presAssocID="{1B4E612F-2D2E-4344-98D4-88C4543CFADF}" presName="rootText1" presStyleLbl="alignAcc1" presStyleIdx="0" presStyleCnt="0">
        <dgm:presLayoutVars>
          <dgm:chPref val="3"/>
        </dgm:presLayoutVars>
      </dgm:prSet>
      <dgm:spPr/>
    </dgm:pt>
    <dgm:pt modelId="{2E1D7491-A6AA-4DD0-8E2C-A13C6EE4EE43}" type="pres">
      <dgm:prSet presAssocID="{1B4E612F-2D2E-4344-98D4-88C4543CFADF}" presName="topArc1" presStyleLbl="parChTrans1D1" presStyleIdx="0" presStyleCnt="12"/>
      <dgm:spPr/>
    </dgm:pt>
    <dgm:pt modelId="{9AD44D07-C8E2-4EF4-A20B-C3FDEAF0DF10}" type="pres">
      <dgm:prSet presAssocID="{1B4E612F-2D2E-4344-98D4-88C4543CFADF}" presName="bottomArc1" presStyleLbl="parChTrans1D1" presStyleIdx="1" presStyleCnt="12"/>
      <dgm:spPr/>
    </dgm:pt>
    <dgm:pt modelId="{89DB61C5-CF05-4636-82C6-4238A0241F67}" type="pres">
      <dgm:prSet presAssocID="{1B4E612F-2D2E-4344-98D4-88C4543CFADF}" presName="topConnNode1" presStyleLbl="node1" presStyleIdx="0" presStyleCnt="0"/>
      <dgm:spPr/>
    </dgm:pt>
    <dgm:pt modelId="{9993F9DE-61B3-4FE7-AC7B-B8FF5AB629E1}" type="pres">
      <dgm:prSet presAssocID="{1B4E612F-2D2E-4344-98D4-88C4543CFADF}" presName="hierChild2" presStyleCnt="0"/>
      <dgm:spPr/>
    </dgm:pt>
    <dgm:pt modelId="{990910FF-BA74-46DF-8716-B6DCAE703F3B}" type="pres">
      <dgm:prSet presAssocID="{1B4E612F-2D2E-4344-98D4-88C4543CFADF}" presName="hierChild3" presStyleCnt="0"/>
      <dgm:spPr/>
    </dgm:pt>
    <dgm:pt modelId="{3E832EE0-7ABF-4130-B667-7689FC41BCCB}" type="pres">
      <dgm:prSet presAssocID="{541CAC4C-01FC-4275-BB7B-4838CA9F663D}" presName="hierRoot1" presStyleCnt="0">
        <dgm:presLayoutVars>
          <dgm:hierBranch val="init"/>
        </dgm:presLayoutVars>
      </dgm:prSet>
      <dgm:spPr/>
    </dgm:pt>
    <dgm:pt modelId="{1529CA53-F874-4E7D-BC40-2DB33AED8078}" type="pres">
      <dgm:prSet presAssocID="{541CAC4C-01FC-4275-BB7B-4838CA9F663D}" presName="rootComposite1" presStyleCnt="0"/>
      <dgm:spPr/>
    </dgm:pt>
    <dgm:pt modelId="{2057A716-E2DE-4052-B6EA-5C5C0C8255FF}" type="pres">
      <dgm:prSet presAssocID="{541CAC4C-01FC-4275-BB7B-4838CA9F663D}" presName="rootText1" presStyleLbl="alignAcc1" presStyleIdx="0" presStyleCnt="0">
        <dgm:presLayoutVars>
          <dgm:chPref val="3"/>
        </dgm:presLayoutVars>
      </dgm:prSet>
      <dgm:spPr/>
    </dgm:pt>
    <dgm:pt modelId="{8A991727-E005-4923-88AA-D00D17074071}" type="pres">
      <dgm:prSet presAssocID="{541CAC4C-01FC-4275-BB7B-4838CA9F663D}" presName="topArc1" presStyleLbl="parChTrans1D1" presStyleIdx="2" presStyleCnt="12"/>
      <dgm:spPr/>
    </dgm:pt>
    <dgm:pt modelId="{D2092AB6-760C-45F7-A631-E3700C610F03}" type="pres">
      <dgm:prSet presAssocID="{541CAC4C-01FC-4275-BB7B-4838CA9F663D}" presName="bottomArc1" presStyleLbl="parChTrans1D1" presStyleIdx="3" presStyleCnt="12"/>
      <dgm:spPr/>
    </dgm:pt>
    <dgm:pt modelId="{D2F4C3F7-FDAF-48CD-8791-6A897184D2AE}" type="pres">
      <dgm:prSet presAssocID="{541CAC4C-01FC-4275-BB7B-4838CA9F663D}" presName="topConnNode1" presStyleLbl="node1" presStyleIdx="0" presStyleCnt="0"/>
      <dgm:spPr/>
    </dgm:pt>
    <dgm:pt modelId="{A29945FD-9C59-4A7B-999E-2DEAD38223B3}" type="pres">
      <dgm:prSet presAssocID="{541CAC4C-01FC-4275-BB7B-4838CA9F663D}" presName="hierChild2" presStyleCnt="0"/>
      <dgm:spPr/>
    </dgm:pt>
    <dgm:pt modelId="{B504EFCB-3C6E-431C-B55A-2C360CD43C02}" type="pres">
      <dgm:prSet presAssocID="{541CAC4C-01FC-4275-BB7B-4838CA9F663D}" presName="hierChild3" presStyleCnt="0"/>
      <dgm:spPr/>
    </dgm:pt>
    <dgm:pt modelId="{872F3C80-2C29-45DC-8B12-C74ED73FBD2D}" type="pres">
      <dgm:prSet presAssocID="{41231572-A5E0-41ED-A880-994D67FD9472}" presName="hierRoot1" presStyleCnt="0">
        <dgm:presLayoutVars>
          <dgm:hierBranch val="init"/>
        </dgm:presLayoutVars>
      </dgm:prSet>
      <dgm:spPr/>
    </dgm:pt>
    <dgm:pt modelId="{EB72C2B4-8F9F-4EB6-B757-142B6FF4018E}" type="pres">
      <dgm:prSet presAssocID="{41231572-A5E0-41ED-A880-994D67FD9472}" presName="rootComposite1" presStyleCnt="0"/>
      <dgm:spPr/>
    </dgm:pt>
    <dgm:pt modelId="{90390ABD-5C27-4D04-B019-374A4BB07069}" type="pres">
      <dgm:prSet presAssocID="{41231572-A5E0-41ED-A880-994D67FD9472}" presName="rootText1" presStyleLbl="alignAcc1" presStyleIdx="0" presStyleCnt="0">
        <dgm:presLayoutVars>
          <dgm:chPref val="3"/>
        </dgm:presLayoutVars>
      </dgm:prSet>
      <dgm:spPr/>
    </dgm:pt>
    <dgm:pt modelId="{8AC62E2E-0EA7-4F97-AEED-51C3CEE9DAD5}" type="pres">
      <dgm:prSet presAssocID="{41231572-A5E0-41ED-A880-994D67FD9472}" presName="topArc1" presStyleLbl="parChTrans1D1" presStyleIdx="4" presStyleCnt="12"/>
      <dgm:spPr/>
    </dgm:pt>
    <dgm:pt modelId="{90164023-60B8-442E-921F-F009B40D0433}" type="pres">
      <dgm:prSet presAssocID="{41231572-A5E0-41ED-A880-994D67FD9472}" presName="bottomArc1" presStyleLbl="parChTrans1D1" presStyleIdx="5" presStyleCnt="12"/>
      <dgm:spPr/>
    </dgm:pt>
    <dgm:pt modelId="{65BFEFF5-A98A-41FB-B5BC-8843DCA6D300}" type="pres">
      <dgm:prSet presAssocID="{41231572-A5E0-41ED-A880-994D67FD9472}" presName="topConnNode1" presStyleLbl="node1" presStyleIdx="0" presStyleCnt="0"/>
      <dgm:spPr/>
    </dgm:pt>
    <dgm:pt modelId="{D6F21B2C-8CC2-4D97-AEE0-C7483B77CE18}" type="pres">
      <dgm:prSet presAssocID="{41231572-A5E0-41ED-A880-994D67FD9472}" presName="hierChild2" presStyleCnt="0"/>
      <dgm:spPr/>
    </dgm:pt>
    <dgm:pt modelId="{14C0A1A6-0B1F-4CB4-8F9E-E24682A0177A}" type="pres">
      <dgm:prSet presAssocID="{41231572-A5E0-41ED-A880-994D67FD9472}" presName="hierChild3" presStyleCnt="0"/>
      <dgm:spPr/>
    </dgm:pt>
    <dgm:pt modelId="{85C5E714-C83A-45DB-A900-806293F8A575}" type="pres">
      <dgm:prSet presAssocID="{963B3FCC-9AD1-4CB8-9A72-CD907475E89A}" presName="hierRoot1" presStyleCnt="0">
        <dgm:presLayoutVars>
          <dgm:hierBranch val="init"/>
        </dgm:presLayoutVars>
      </dgm:prSet>
      <dgm:spPr/>
    </dgm:pt>
    <dgm:pt modelId="{83D84467-B739-48FB-B3EE-BA88AB084FEE}" type="pres">
      <dgm:prSet presAssocID="{963B3FCC-9AD1-4CB8-9A72-CD907475E89A}" presName="rootComposite1" presStyleCnt="0"/>
      <dgm:spPr/>
    </dgm:pt>
    <dgm:pt modelId="{29F5B536-6253-4B38-B61C-6B0606259283}" type="pres">
      <dgm:prSet presAssocID="{963B3FCC-9AD1-4CB8-9A72-CD907475E89A}" presName="rootText1" presStyleLbl="alignAcc1" presStyleIdx="0" presStyleCnt="0">
        <dgm:presLayoutVars>
          <dgm:chPref val="3"/>
        </dgm:presLayoutVars>
      </dgm:prSet>
      <dgm:spPr/>
    </dgm:pt>
    <dgm:pt modelId="{BF48AD2A-D0B8-4780-B1A3-198A20F35D06}" type="pres">
      <dgm:prSet presAssocID="{963B3FCC-9AD1-4CB8-9A72-CD907475E89A}" presName="topArc1" presStyleLbl="parChTrans1D1" presStyleIdx="6" presStyleCnt="12"/>
      <dgm:spPr/>
    </dgm:pt>
    <dgm:pt modelId="{6D5154CC-CBF4-4404-8FE9-6769D72B5FC7}" type="pres">
      <dgm:prSet presAssocID="{963B3FCC-9AD1-4CB8-9A72-CD907475E89A}" presName="bottomArc1" presStyleLbl="parChTrans1D1" presStyleIdx="7" presStyleCnt="12"/>
      <dgm:spPr/>
    </dgm:pt>
    <dgm:pt modelId="{9BAEA1CC-3979-49FF-AFA4-656203DB561C}" type="pres">
      <dgm:prSet presAssocID="{963B3FCC-9AD1-4CB8-9A72-CD907475E89A}" presName="topConnNode1" presStyleLbl="node1" presStyleIdx="0" presStyleCnt="0"/>
      <dgm:spPr/>
    </dgm:pt>
    <dgm:pt modelId="{19260DFD-2388-40CA-85F0-71119A5470FB}" type="pres">
      <dgm:prSet presAssocID="{963B3FCC-9AD1-4CB8-9A72-CD907475E89A}" presName="hierChild2" presStyleCnt="0"/>
      <dgm:spPr/>
    </dgm:pt>
    <dgm:pt modelId="{E7BD2B1E-A87E-48AB-8BE1-0785777C86E0}" type="pres">
      <dgm:prSet presAssocID="{963B3FCC-9AD1-4CB8-9A72-CD907475E89A}" presName="hierChild3" presStyleCnt="0"/>
      <dgm:spPr/>
    </dgm:pt>
    <dgm:pt modelId="{53C9FDAB-00EF-4E54-8D93-69BA7349CC15}" type="pres">
      <dgm:prSet presAssocID="{FB334FBA-F321-4A18-A6A9-143243564268}" presName="hierRoot1" presStyleCnt="0">
        <dgm:presLayoutVars>
          <dgm:hierBranch val="init"/>
        </dgm:presLayoutVars>
      </dgm:prSet>
      <dgm:spPr/>
    </dgm:pt>
    <dgm:pt modelId="{F9223E3E-F34A-4777-88E0-10A4A139F37E}" type="pres">
      <dgm:prSet presAssocID="{FB334FBA-F321-4A18-A6A9-143243564268}" presName="rootComposite1" presStyleCnt="0"/>
      <dgm:spPr/>
    </dgm:pt>
    <dgm:pt modelId="{EC8B3C3E-45D8-49AF-9C6A-DF120ACAE8D2}" type="pres">
      <dgm:prSet presAssocID="{FB334FBA-F321-4A18-A6A9-143243564268}" presName="rootText1" presStyleLbl="alignAcc1" presStyleIdx="0" presStyleCnt="0">
        <dgm:presLayoutVars>
          <dgm:chPref val="3"/>
        </dgm:presLayoutVars>
      </dgm:prSet>
      <dgm:spPr/>
    </dgm:pt>
    <dgm:pt modelId="{8B767956-5622-4208-84E7-A1DE13860B90}" type="pres">
      <dgm:prSet presAssocID="{FB334FBA-F321-4A18-A6A9-143243564268}" presName="topArc1" presStyleLbl="parChTrans1D1" presStyleIdx="8" presStyleCnt="12"/>
      <dgm:spPr/>
    </dgm:pt>
    <dgm:pt modelId="{6CB861AA-699C-4F41-A922-82936F4E8E49}" type="pres">
      <dgm:prSet presAssocID="{FB334FBA-F321-4A18-A6A9-143243564268}" presName="bottomArc1" presStyleLbl="parChTrans1D1" presStyleIdx="9" presStyleCnt="12"/>
      <dgm:spPr/>
    </dgm:pt>
    <dgm:pt modelId="{FC804969-3C88-4C49-9B2F-86914212127D}" type="pres">
      <dgm:prSet presAssocID="{FB334FBA-F321-4A18-A6A9-143243564268}" presName="topConnNode1" presStyleLbl="node1" presStyleIdx="0" presStyleCnt="0"/>
      <dgm:spPr/>
    </dgm:pt>
    <dgm:pt modelId="{EF819DBF-8EA6-4741-823F-938FB8B4C897}" type="pres">
      <dgm:prSet presAssocID="{FB334FBA-F321-4A18-A6A9-143243564268}" presName="hierChild2" presStyleCnt="0"/>
      <dgm:spPr/>
    </dgm:pt>
    <dgm:pt modelId="{AA045335-CEE6-40E1-A2C3-0D61A61B3D00}" type="pres">
      <dgm:prSet presAssocID="{FB334FBA-F321-4A18-A6A9-143243564268}" presName="hierChild3" presStyleCnt="0"/>
      <dgm:spPr/>
    </dgm:pt>
    <dgm:pt modelId="{D9C55AB3-2913-4D6E-9991-35BB43618CD9}" type="pres">
      <dgm:prSet presAssocID="{210E9BC3-6C73-4DFE-ABE6-10F782F02BB0}" presName="hierRoot1" presStyleCnt="0">
        <dgm:presLayoutVars>
          <dgm:hierBranch val="init"/>
        </dgm:presLayoutVars>
      </dgm:prSet>
      <dgm:spPr/>
    </dgm:pt>
    <dgm:pt modelId="{496187D3-DABC-40D7-B69F-DC4A4220853B}" type="pres">
      <dgm:prSet presAssocID="{210E9BC3-6C73-4DFE-ABE6-10F782F02BB0}" presName="rootComposite1" presStyleCnt="0"/>
      <dgm:spPr/>
    </dgm:pt>
    <dgm:pt modelId="{98F5401E-A642-4BF4-AB0D-22975B539B33}" type="pres">
      <dgm:prSet presAssocID="{210E9BC3-6C73-4DFE-ABE6-10F782F02BB0}" presName="rootText1" presStyleLbl="alignAcc1" presStyleIdx="0" presStyleCnt="0">
        <dgm:presLayoutVars>
          <dgm:chPref val="3"/>
        </dgm:presLayoutVars>
      </dgm:prSet>
      <dgm:spPr/>
    </dgm:pt>
    <dgm:pt modelId="{48BAA72C-A94E-466F-9A91-B20F34FEF50D}" type="pres">
      <dgm:prSet presAssocID="{210E9BC3-6C73-4DFE-ABE6-10F782F02BB0}" presName="topArc1" presStyleLbl="parChTrans1D1" presStyleIdx="10" presStyleCnt="12"/>
      <dgm:spPr/>
    </dgm:pt>
    <dgm:pt modelId="{64784601-A9F3-4681-A99F-11473F1DBDD9}" type="pres">
      <dgm:prSet presAssocID="{210E9BC3-6C73-4DFE-ABE6-10F782F02BB0}" presName="bottomArc1" presStyleLbl="parChTrans1D1" presStyleIdx="11" presStyleCnt="12"/>
      <dgm:spPr/>
    </dgm:pt>
    <dgm:pt modelId="{9CD18922-94DA-421D-ABE4-A10ACFA8FB03}" type="pres">
      <dgm:prSet presAssocID="{210E9BC3-6C73-4DFE-ABE6-10F782F02BB0}" presName="topConnNode1" presStyleLbl="node1" presStyleIdx="0" presStyleCnt="0"/>
      <dgm:spPr/>
    </dgm:pt>
    <dgm:pt modelId="{F50D15EC-983B-489C-9AAA-BCA4B50CF317}" type="pres">
      <dgm:prSet presAssocID="{210E9BC3-6C73-4DFE-ABE6-10F782F02BB0}" presName="hierChild2" presStyleCnt="0"/>
      <dgm:spPr/>
    </dgm:pt>
    <dgm:pt modelId="{033F0C3D-CF00-4C26-B060-285C3AE5E28F}" type="pres">
      <dgm:prSet presAssocID="{210E9BC3-6C73-4DFE-ABE6-10F782F02BB0}" presName="hierChild3" presStyleCnt="0"/>
      <dgm:spPr/>
    </dgm:pt>
  </dgm:ptLst>
  <dgm:cxnLst>
    <dgm:cxn modelId="{C7578F11-B6EB-46D8-8380-9122D4FDC322}" type="presOf" srcId="{1B4E612F-2D2E-4344-98D4-88C4543CFADF}" destId="{3E616142-EA99-4150-9BA6-2D2FD227B527}" srcOrd="0" destOrd="0" presId="urn:microsoft.com/office/officeart/2008/layout/HalfCircleOrganizationChart"/>
    <dgm:cxn modelId="{7F011B1B-2D34-437F-B32E-8BBC3A1120FA}" type="presOf" srcId="{541CAC4C-01FC-4275-BB7B-4838CA9F663D}" destId="{2057A716-E2DE-4052-B6EA-5C5C0C8255FF}" srcOrd="0" destOrd="0" presId="urn:microsoft.com/office/officeart/2008/layout/HalfCircleOrganizationChart"/>
    <dgm:cxn modelId="{9F8DA321-C7B0-4685-95DE-1EFEECEBA859}" srcId="{40BBFA94-3BA7-4BEF-B6CB-7AC43E8782AB}" destId="{210E9BC3-6C73-4DFE-ABE6-10F782F02BB0}" srcOrd="5" destOrd="0" parTransId="{7855F8BA-CAA2-4E2A-A49E-4456A839DE8B}" sibTransId="{4C7A18A4-8948-4719-94D3-CC48F052478A}"/>
    <dgm:cxn modelId="{1AF90B24-5FA6-41DC-BCC0-04E4FB9FAC25}" type="presOf" srcId="{210E9BC3-6C73-4DFE-ABE6-10F782F02BB0}" destId="{9CD18922-94DA-421D-ABE4-A10ACFA8FB03}" srcOrd="1" destOrd="0" presId="urn:microsoft.com/office/officeart/2008/layout/HalfCircleOrganizationChart"/>
    <dgm:cxn modelId="{F5D1E836-C414-4B38-9D2A-8171B544D8D2}" type="presOf" srcId="{210E9BC3-6C73-4DFE-ABE6-10F782F02BB0}" destId="{98F5401E-A642-4BF4-AB0D-22975B539B33}" srcOrd="0" destOrd="0" presId="urn:microsoft.com/office/officeart/2008/layout/HalfCircleOrganizationChart"/>
    <dgm:cxn modelId="{46B3744B-AB98-416E-966B-DFEBDC0805F8}" type="presOf" srcId="{963B3FCC-9AD1-4CB8-9A72-CD907475E89A}" destId="{29F5B536-6253-4B38-B61C-6B0606259283}" srcOrd="0" destOrd="0" presId="urn:microsoft.com/office/officeart/2008/layout/HalfCircleOrganizationChart"/>
    <dgm:cxn modelId="{A2406754-FF5F-4F62-870E-9C527213993F}" srcId="{40BBFA94-3BA7-4BEF-B6CB-7AC43E8782AB}" destId="{1B4E612F-2D2E-4344-98D4-88C4543CFADF}" srcOrd="0" destOrd="0" parTransId="{4529A197-B129-49CB-8CB7-07E5628A6411}" sibTransId="{0718851E-2C3D-4B64-952C-BFCEEC948BE1}"/>
    <dgm:cxn modelId="{5D3E5276-D227-4235-8B29-F9A1FEE9A47F}" type="presOf" srcId="{963B3FCC-9AD1-4CB8-9A72-CD907475E89A}" destId="{9BAEA1CC-3979-49FF-AFA4-656203DB561C}" srcOrd="1" destOrd="0" presId="urn:microsoft.com/office/officeart/2008/layout/HalfCircleOrganizationChart"/>
    <dgm:cxn modelId="{AC59DA81-DB32-40F3-9788-E77F0E71E5B9}" srcId="{40BBFA94-3BA7-4BEF-B6CB-7AC43E8782AB}" destId="{963B3FCC-9AD1-4CB8-9A72-CD907475E89A}" srcOrd="3" destOrd="0" parTransId="{F56071F7-7C3C-4002-AF9A-D7DB173F993B}" sibTransId="{4B39CDB2-74BC-401B-AB73-DA735E5A44A6}"/>
    <dgm:cxn modelId="{53D1C282-504A-43DA-BFC1-7B66067093F7}" srcId="{40BBFA94-3BA7-4BEF-B6CB-7AC43E8782AB}" destId="{541CAC4C-01FC-4275-BB7B-4838CA9F663D}" srcOrd="1" destOrd="0" parTransId="{671D00D7-8849-4A9E-A087-EB2CD9906467}" sibTransId="{847C41DE-41C7-4556-B8A2-428C043F4B0E}"/>
    <dgm:cxn modelId="{BE224B92-AF79-4693-A0F4-A064E50D2EA4}" type="presOf" srcId="{40BBFA94-3BA7-4BEF-B6CB-7AC43E8782AB}" destId="{21DBDDA5-858A-45F4-A81B-851B10799599}" srcOrd="0" destOrd="0" presId="urn:microsoft.com/office/officeart/2008/layout/HalfCircleOrganizationChart"/>
    <dgm:cxn modelId="{82C25294-363E-43C7-9F80-B31D03D90971}" type="presOf" srcId="{FB334FBA-F321-4A18-A6A9-143243564268}" destId="{EC8B3C3E-45D8-49AF-9C6A-DF120ACAE8D2}" srcOrd="0" destOrd="0" presId="urn:microsoft.com/office/officeart/2008/layout/HalfCircleOrganizationChart"/>
    <dgm:cxn modelId="{226260AD-860C-4138-B59F-B6964AC2790E}" srcId="{40BBFA94-3BA7-4BEF-B6CB-7AC43E8782AB}" destId="{41231572-A5E0-41ED-A880-994D67FD9472}" srcOrd="2" destOrd="0" parTransId="{33962941-FC00-46EB-BDAB-6A5802F44E86}" sibTransId="{4628624D-AE8E-436B-9E77-ED69246A6D6D}"/>
    <dgm:cxn modelId="{2210CABF-E7BF-4041-A72A-C0F344935DB4}" srcId="{40BBFA94-3BA7-4BEF-B6CB-7AC43E8782AB}" destId="{FB334FBA-F321-4A18-A6A9-143243564268}" srcOrd="4" destOrd="0" parTransId="{64502A86-A0D1-47DD-8121-E11E87845B17}" sibTransId="{355225A9-32E5-4B9E-A45C-415607C62AFE}"/>
    <dgm:cxn modelId="{374F0CC6-D13D-4B06-BEB3-48314D4939DD}" type="presOf" srcId="{41231572-A5E0-41ED-A880-994D67FD9472}" destId="{65BFEFF5-A98A-41FB-B5BC-8843DCA6D300}" srcOrd="1" destOrd="0" presId="urn:microsoft.com/office/officeart/2008/layout/HalfCircleOrganizationChart"/>
    <dgm:cxn modelId="{32D64BD1-1338-45E6-BE5F-7DE61FF47B5D}" type="presOf" srcId="{41231572-A5E0-41ED-A880-994D67FD9472}" destId="{90390ABD-5C27-4D04-B019-374A4BB07069}" srcOrd="0" destOrd="0" presId="urn:microsoft.com/office/officeart/2008/layout/HalfCircleOrganizationChart"/>
    <dgm:cxn modelId="{A2B415DE-7B6C-41C4-BA6A-09BE060CE38A}" type="presOf" srcId="{541CAC4C-01FC-4275-BB7B-4838CA9F663D}" destId="{D2F4C3F7-FDAF-48CD-8791-6A897184D2AE}" srcOrd="1" destOrd="0" presId="urn:microsoft.com/office/officeart/2008/layout/HalfCircleOrganizationChart"/>
    <dgm:cxn modelId="{642CD6E7-52E9-42A7-9CAF-0926E8FFBE77}" type="presOf" srcId="{1B4E612F-2D2E-4344-98D4-88C4543CFADF}" destId="{89DB61C5-CF05-4636-82C6-4238A0241F67}" srcOrd="1" destOrd="0" presId="urn:microsoft.com/office/officeart/2008/layout/HalfCircleOrganizationChart"/>
    <dgm:cxn modelId="{3DBEADEC-F128-48EB-9131-AFD5EF24674A}" type="presOf" srcId="{FB334FBA-F321-4A18-A6A9-143243564268}" destId="{FC804969-3C88-4C49-9B2F-86914212127D}" srcOrd="1" destOrd="0" presId="urn:microsoft.com/office/officeart/2008/layout/HalfCircleOrganizationChart"/>
    <dgm:cxn modelId="{ED000A4B-20FE-4A04-A52D-589940849B7D}" type="presParOf" srcId="{21DBDDA5-858A-45F4-A81B-851B10799599}" destId="{33ADA490-8393-4C94-ADA1-48C6D4169754}" srcOrd="0" destOrd="0" presId="urn:microsoft.com/office/officeart/2008/layout/HalfCircleOrganizationChart"/>
    <dgm:cxn modelId="{AABA35B1-A090-4435-AC71-1F7C1AB1FF84}" type="presParOf" srcId="{33ADA490-8393-4C94-ADA1-48C6D4169754}" destId="{2CFC2793-7B88-45D0-BBF4-B9D79181639B}" srcOrd="0" destOrd="0" presId="urn:microsoft.com/office/officeart/2008/layout/HalfCircleOrganizationChart"/>
    <dgm:cxn modelId="{CE615318-349A-4180-905F-55E1236FC05A}" type="presParOf" srcId="{2CFC2793-7B88-45D0-BBF4-B9D79181639B}" destId="{3E616142-EA99-4150-9BA6-2D2FD227B527}" srcOrd="0" destOrd="0" presId="urn:microsoft.com/office/officeart/2008/layout/HalfCircleOrganizationChart"/>
    <dgm:cxn modelId="{AFB03BD9-6A89-4AC9-8F67-10440AF13071}" type="presParOf" srcId="{2CFC2793-7B88-45D0-BBF4-B9D79181639B}" destId="{2E1D7491-A6AA-4DD0-8E2C-A13C6EE4EE43}" srcOrd="1" destOrd="0" presId="urn:microsoft.com/office/officeart/2008/layout/HalfCircleOrganizationChart"/>
    <dgm:cxn modelId="{D15AE206-F20A-4076-9F02-39AD36400EBB}" type="presParOf" srcId="{2CFC2793-7B88-45D0-BBF4-B9D79181639B}" destId="{9AD44D07-C8E2-4EF4-A20B-C3FDEAF0DF10}" srcOrd="2" destOrd="0" presId="urn:microsoft.com/office/officeart/2008/layout/HalfCircleOrganizationChart"/>
    <dgm:cxn modelId="{D4A9A9F5-E7EF-4A58-9E4F-5800BD1B109F}" type="presParOf" srcId="{2CFC2793-7B88-45D0-BBF4-B9D79181639B}" destId="{89DB61C5-CF05-4636-82C6-4238A0241F67}" srcOrd="3" destOrd="0" presId="urn:microsoft.com/office/officeart/2008/layout/HalfCircleOrganizationChart"/>
    <dgm:cxn modelId="{4772D6DF-FFA4-4A3F-8156-EF9DA4B4970B}" type="presParOf" srcId="{33ADA490-8393-4C94-ADA1-48C6D4169754}" destId="{9993F9DE-61B3-4FE7-AC7B-B8FF5AB629E1}" srcOrd="1" destOrd="0" presId="urn:microsoft.com/office/officeart/2008/layout/HalfCircleOrganizationChart"/>
    <dgm:cxn modelId="{3761A88F-4512-4D13-8276-4CC42737FDD4}" type="presParOf" srcId="{33ADA490-8393-4C94-ADA1-48C6D4169754}" destId="{990910FF-BA74-46DF-8716-B6DCAE703F3B}" srcOrd="2" destOrd="0" presId="urn:microsoft.com/office/officeart/2008/layout/HalfCircleOrganizationChart"/>
    <dgm:cxn modelId="{9D0F5AE8-CA5F-4735-B959-5D35EDB3F917}" type="presParOf" srcId="{21DBDDA5-858A-45F4-A81B-851B10799599}" destId="{3E832EE0-7ABF-4130-B667-7689FC41BCCB}" srcOrd="1" destOrd="0" presId="urn:microsoft.com/office/officeart/2008/layout/HalfCircleOrganizationChart"/>
    <dgm:cxn modelId="{9769A158-D460-4EBC-B3FC-BDC0CE22888E}" type="presParOf" srcId="{3E832EE0-7ABF-4130-B667-7689FC41BCCB}" destId="{1529CA53-F874-4E7D-BC40-2DB33AED8078}" srcOrd="0" destOrd="0" presId="urn:microsoft.com/office/officeart/2008/layout/HalfCircleOrganizationChart"/>
    <dgm:cxn modelId="{E71295FB-2CDF-41A3-9CB6-41D58ED726DC}" type="presParOf" srcId="{1529CA53-F874-4E7D-BC40-2DB33AED8078}" destId="{2057A716-E2DE-4052-B6EA-5C5C0C8255FF}" srcOrd="0" destOrd="0" presId="urn:microsoft.com/office/officeart/2008/layout/HalfCircleOrganizationChart"/>
    <dgm:cxn modelId="{D115061C-FCCF-4FA0-A284-35D608B3A898}" type="presParOf" srcId="{1529CA53-F874-4E7D-BC40-2DB33AED8078}" destId="{8A991727-E005-4923-88AA-D00D17074071}" srcOrd="1" destOrd="0" presId="urn:microsoft.com/office/officeart/2008/layout/HalfCircleOrganizationChart"/>
    <dgm:cxn modelId="{B85979A3-5327-4D84-94E6-94266C10D256}" type="presParOf" srcId="{1529CA53-F874-4E7D-BC40-2DB33AED8078}" destId="{D2092AB6-760C-45F7-A631-E3700C610F03}" srcOrd="2" destOrd="0" presId="urn:microsoft.com/office/officeart/2008/layout/HalfCircleOrganizationChart"/>
    <dgm:cxn modelId="{5920EC0F-9F78-49AF-9A2F-834AA18494C2}" type="presParOf" srcId="{1529CA53-F874-4E7D-BC40-2DB33AED8078}" destId="{D2F4C3F7-FDAF-48CD-8791-6A897184D2AE}" srcOrd="3" destOrd="0" presId="urn:microsoft.com/office/officeart/2008/layout/HalfCircleOrganizationChart"/>
    <dgm:cxn modelId="{863D5978-105D-40BE-BDB0-2AAC9E62EF7F}" type="presParOf" srcId="{3E832EE0-7ABF-4130-B667-7689FC41BCCB}" destId="{A29945FD-9C59-4A7B-999E-2DEAD38223B3}" srcOrd="1" destOrd="0" presId="urn:microsoft.com/office/officeart/2008/layout/HalfCircleOrganizationChart"/>
    <dgm:cxn modelId="{FF1D7918-22F2-467D-A6D1-178F47D997AB}" type="presParOf" srcId="{3E832EE0-7ABF-4130-B667-7689FC41BCCB}" destId="{B504EFCB-3C6E-431C-B55A-2C360CD43C02}" srcOrd="2" destOrd="0" presId="urn:microsoft.com/office/officeart/2008/layout/HalfCircleOrganizationChart"/>
    <dgm:cxn modelId="{0E2D3590-C1FF-48E2-BE33-01FEF6066E07}" type="presParOf" srcId="{21DBDDA5-858A-45F4-A81B-851B10799599}" destId="{872F3C80-2C29-45DC-8B12-C74ED73FBD2D}" srcOrd="2" destOrd="0" presId="urn:microsoft.com/office/officeart/2008/layout/HalfCircleOrganizationChart"/>
    <dgm:cxn modelId="{6818F6F6-9D45-4FD8-91A7-1CE2A7711624}" type="presParOf" srcId="{872F3C80-2C29-45DC-8B12-C74ED73FBD2D}" destId="{EB72C2B4-8F9F-4EB6-B757-142B6FF4018E}" srcOrd="0" destOrd="0" presId="urn:microsoft.com/office/officeart/2008/layout/HalfCircleOrganizationChart"/>
    <dgm:cxn modelId="{C199FF62-AC0F-4DDE-85BB-ACE1CEE1589C}" type="presParOf" srcId="{EB72C2B4-8F9F-4EB6-B757-142B6FF4018E}" destId="{90390ABD-5C27-4D04-B019-374A4BB07069}" srcOrd="0" destOrd="0" presId="urn:microsoft.com/office/officeart/2008/layout/HalfCircleOrganizationChart"/>
    <dgm:cxn modelId="{1C22F239-C04E-412B-8C1D-75A5BB1ABA7E}" type="presParOf" srcId="{EB72C2B4-8F9F-4EB6-B757-142B6FF4018E}" destId="{8AC62E2E-0EA7-4F97-AEED-51C3CEE9DAD5}" srcOrd="1" destOrd="0" presId="urn:microsoft.com/office/officeart/2008/layout/HalfCircleOrganizationChart"/>
    <dgm:cxn modelId="{6A51AA6D-3DCD-400A-99AE-6DFAD9EF1D05}" type="presParOf" srcId="{EB72C2B4-8F9F-4EB6-B757-142B6FF4018E}" destId="{90164023-60B8-442E-921F-F009B40D0433}" srcOrd="2" destOrd="0" presId="urn:microsoft.com/office/officeart/2008/layout/HalfCircleOrganizationChart"/>
    <dgm:cxn modelId="{C5C6C61B-4E7B-42CA-B843-AE7BEE3808AA}" type="presParOf" srcId="{EB72C2B4-8F9F-4EB6-B757-142B6FF4018E}" destId="{65BFEFF5-A98A-41FB-B5BC-8843DCA6D300}" srcOrd="3" destOrd="0" presId="urn:microsoft.com/office/officeart/2008/layout/HalfCircleOrganizationChart"/>
    <dgm:cxn modelId="{466BBF0C-F9B0-4041-AF5B-43DC5D7E8189}" type="presParOf" srcId="{872F3C80-2C29-45DC-8B12-C74ED73FBD2D}" destId="{D6F21B2C-8CC2-4D97-AEE0-C7483B77CE18}" srcOrd="1" destOrd="0" presId="urn:microsoft.com/office/officeart/2008/layout/HalfCircleOrganizationChart"/>
    <dgm:cxn modelId="{BBE426A4-7E74-43DD-A946-07457D63226E}" type="presParOf" srcId="{872F3C80-2C29-45DC-8B12-C74ED73FBD2D}" destId="{14C0A1A6-0B1F-4CB4-8F9E-E24682A0177A}" srcOrd="2" destOrd="0" presId="urn:microsoft.com/office/officeart/2008/layout/HalfCircleOrganizationChart"/>
    <dgm:cxn modelId="{B76C3A31-2552-40FD-967B-4FA99D45B99D}" type="presParOf" srcId="{21DBDDA5-858A-45F4-A81B-851B10799599}" destId="{85C5E714-C83A-45DB-A900-806293F8A575}" srcOrd="3" destOrd="0" presId="urn:microsoft.com/office/officeart/2008/layout/HalfCircleOrganizationChart"/>
    <dgm:cxn modelId="{ED9614E8-CAEF-4FC8-9F1C-56D81AF153A2}" type="presParOf" srcId="{85C5E714-C83A-45DB-A900-806293F8A575}" destId="{83D84467-B739-48FB-B3EE-BA88AB084FEE}" srcOrd="0" destOrd="0" presId="urn:microsoft.com/office/officeart/2008/layout/HalfCircleOrganizationChart"/>
    <dgm:cxn modelId="{96ECEAB9-BB82-4FEC-9DD0-93EC73F118F1}" type="presParOf" srcId="{83D84467-B739-48FB-B3EE-BA88AB084FEE}" destId="{29F5B536-6253-4B38-B61C-6B0606259283}" srcOrd="0" destOrd="0" presId="urn:microsoft.com/office/officeart/2008/layout/HalfCircleOrganizationChart"/>
    <dgm:cxn modelId="{00B89A35-933A-484F-B730-0E9A06154FA5}" type="presParOf" srcId="{83D84467-B739-48FB-B3EE-BA88AB084FEE}" destId="{BF48AD2A-D0B8-4780-B1A3-198A20F35D06}" srcOrd="1" destOrd="0" presId="urn:microsoft.com/office/officeart/2008/layout/HalfCircleOrganizationChart"/>
    <dgm:cxn modelId="{67D9EFE8-6501-420C-95E1-DB6238B3AC79}" type="presParOf" srcId="{83D84467-B739-48FB-B3EE-BA88AB084FEE}" destId="{6D5154CC-CBF4-4404-8FE9-6769D72B5FC7}" srcOrd="2" destOrd="0" presId="urn:microsoft.com/office/officeart/2008/layout/HalfCircleOrganizationChart"/>
    <dgm:cxn modelId="{218B81E7-93BA-4BE7-950B-E3B00F2D6515}" type="presParOf" srcId="{83D84467-B739-48FB-B3EE-BA88AB084FEE}" destId="{9BAEA1CC-3979-49FF-AFA4-656203DB561C}" srcOrd="3" destOrd="0" presId="urn:microsoft.com/office/officeart/2008/layout/HalfCircleOrganizationChart"/>
    <dgm:cxn modelId="{35041C30-AA3E-4355-89A0-5A8661CF090D}" type="presParOf" srcId="{85C5E714-C83A-45DB-A900-806293F8A575}" destId="{19260DFD-2388-40CA-85F0-71119A5470FB}" srcOrd="1" destOrd="0" presId="urn:microsoft.com/office/officeart/2008/layout/HalfCircleOrganizationChart"/>
    <dgm:cxn modelId="{2FD67E19-A888-43E0-96DF-B6993A83C3A4}" type="presParOf" srcId="{85C5E714-C83A-45DB-A900-806293F8A575}" destId="{E7BD2B1E-A87E-48AB-8BE1-0785777C86E0}" srcOrd="2" destOrd="0" presId="urn:microsoft.com/office/officeart/2008/layout/HalfCircleOrganizationChart"/>
    <dgm:cxn modelId="{1FAF97AF-2380-4ADB-AA2D-67A41B1492D1}" type="presParOf" srcId="{21DBDDA5-858A-45F4-A81B-851B10799599}" destId="{53C9FDAB-00EF-4E54-8D93-69BA7349CC15}" srcOrd="4" destOrd="0" presId="urn:microsoft.com/office/officeart/2008/layout/HalfCircleOrganizationChart"/>
    <dgm:cxn modelId="{FC2A82C7-F129-4A42-BCC2-7CAB87B4D330}" type="presParOf" srcId="{53C9FDAB-00EF-4E54-8D93-69BA7349CC15}" destId="{F9223E3E-F34A-4777-88E0-10A4A139F37E}" srcOrd="0" destOrd="0" presId="urn:microsoft.com/office/officeart/2008/layout/HalfCircleOrganizationChart"/>
    <dgm:cxn modelId="{14587ACC-21B2-4D87-98A2-B587328DC874}" type="presParOf" srcId="{F9223E3E-F34A-4777-88E0-10A4A139F37E}" destId="{EC8B3C3E-45D8-49AF-9C6A-DF120ACAE8D2}" srcOrd="0" destOrd="0" presId="urn:microsoft.com/office/officeart/2008/layout/HalfCircleOrganizationChart"/>
    <dgm:cxn modelId="{00335CE4-FF5B-44D9-B6BC-8BA2A928745F}" type="presParOf" srcId="{F9223E3E-F34A-4777-88E0-10A4A139F37E}" destId="{8B767956-5622-4208-84E7-A1DE13860B90}" srcOrd="1" destOrd="0" presId="urn:microsoft.com/office/officeart/2008/layout/HalfCircleOrganizationChart"/>
    <dgm:cxn modelId="{C1F0C14F-A00F-48D8-A948-0668C444406F}" type="presParOf" srcId="{F9223E3E-F34A-4777-88E0-10A4A139F37E}" destId="{6CB861AA-699C-4F41-A922-82936F4E8E49}" srcOrd="2" destOrd="0" presId="urn:microsoft.com/office/officeart/2008/layout/HalfCircleOrganizationChart"/>
    <dgm:cxn modelId="{F678ED5F-848B-4014-90FE-2C7ADC9AD3F6}" type="presParOf" srcId="{F9223E3E-F34A-4777-88E0-10A4A139F37E}" destId="{FC804969-3C88-4C49-9B2F-86914212127D}" srcOrd="3" destOrd="0" presId="urn:microsoft.com/office/officeart/2008/layout/HalfCircleOrganizationChart"/>
    <dgm:cxn modelId="{F29FB32C-41CF-4B36-837F-68D7CC5C2E32}" type="presParOf" srcId="{53C9FDAB-00EF-4E54-8D93-69BA7349CC15}" destId="{EF819DBF-8EA6-4741-823F-938FB8B4C897}" srcOrd="1" destOrd="0" presId="urn:microsoft.com/office/officeart/2008/layout/HalfCircleOrganizationChart"/>
    <dgm:cxn modelId="{DA548C6C-23A4-4CC5-BA13-08C99BFAFB73}" type="presParOf" srcId="{53C9FDAB-00EF-4E54-8D93-69BA7349CC15}" destId="{AA045335-CEE6-40E1-A2C3-0D61A61B3D00}" srcOrd="2" destOrd="0" presId="urn:microsoft.com/office/officeart/2008/layout/HalfCircleOrganizationChart"/>
    <dgm:cxn modelId="{6B200F55-977F-42C7-9B7E-11595F8CC969}" type="presParOf" srcId="{21DBDDA5-858A-45F4-A81B-851B10799599}" destId="{D9C55AB3-2913-4D6E-9991-35BB43618CD9}" srcOrd="5" destOrd="0" presId="urn:microsoft.com/office/officeart/2008/layout/HalfCircleOrganizationChart"/>
    <dgm:cxn modelId="{8C3CE53C-6FEC-42CA-B5F0-582D3E86A755}" type="presParOf" srcId="{D9C55AB3-2913-4D6E-9991-35BB43618CD9}" destId="{496187D3-DABC-40D7-B69F-DC4A4220853B}" srcOrd="0" destOrd="0" presId="urn:microsoft.com/office/officeart/2008/layout/HalfCircleOrganizationChart"/>
    <dgm:cxn modelId="{C0FA22A2-46FA-4E67-B1C4-DCC3CEF46464}" type="presParOf" srcId="{496187D3-DABC-40D7-B69F-DC4A4220853B}" destId="{98F5401E-A642-4BF4-AB0D-22975B539B33}" srcOrd="0" destOrd="0" presId="urn:microsoft.com/office/officeart/2008/layout/HalfCircleOrganizationChart"/>
    <dgm:cxn modelId="{4E511A08-A1B6-467D-B013-1EF1FC97A717}" type="presParOf" srcId="{496187D3-DABC-40D7-B69F-DC4A4220853B}" destId="{48BAA72C-A94E-466F-9A91-B20F34FEF50D}" srcOrd="1" destOrd="0" presId="urn:microsoft.com/office/officeart/2008/layout/HalfCircleOrganizationChart"/>
    <dgm:cxn modelId="{758A8C3E-B515-43CB-8C5B-E4DD6E288D42}" type="presParOf" srcId="{496187D3-DABC-40D7-B69F-DC4A4220853B}" destId="{64784601-A9F3-4681-A99F-11473F1DBDD9}" srcOrd="2" destOrd="0" presId="urn:microsoft.com/office/officeart/2008/layout/HalfCircleOrganizationChart"/>
    <dgm:cxn modelId="{389D69AB-C246-49DA-A7E4-08307FCD0298}" type="presParOf" srcId="{496187D3-DABC-40D7-B69F-DC4A4220853B}" destId="{9CD18922-94DA-421D-ABE4-A10ACFA8FB03}" srcOrd="3" destOrd="0" presId="urn:microsoft.com/office/officeart/2008/layout/HalfCircleOrganizationChart"/>
    <dgm:cxn modelId="{8832F6A8-F083-40E0-B813-80B2C034A2F1}" type="presParOf" srcId="{D9C55AB3-2913-4D6E-9991-35BB43618CD9}" destId="{F50D15EC-983B-489C-9AAA-BCA4B50CF317}" srcOrd="1" destOrd="0" presId="urn:microsoft.com/office/officeart/2008/layout/HalfCircleOrganizationChart"/>
    <dgm:cxn modelId="{B709D45B-F312-4425-B029-8A62CEA02EFD}" type="presParOf" srcId="{D9C55AB3-2913-4D6E-9991-35BB43618CD9}" destId="{033F0C3D-CF00-4C26-B060-285C3AE5E28F}"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1D385C0-E794-4374-B7CC-6B834A56A626}"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GB"/>
        </a:p>
      </dgm:t>
    </dgm:pt>
    <dgm:pt modelId="{43C80EF5-04A9-4613-9E59-6727C8765A0E}">
      <dgm:prSet phldrT="[Text]" custT="1"/>
      <dgm:spPr/>
      <dgm:t>
        <a:bodyPr/>
        <a:lstStyle/>
        <a:p>
          <a:r>
            <a:rPr lang="en-GB" sz="2800" dirty="0"/>
            <a:t>Supply chain</a:t>
          </a:r>
        </a:p>
      </dgm:t>
    </dgm:pt>
    <dgm:pt modelId="{037DE435-6524-4E5E-AE6E-43A4A2CB4415}" type="parTrans" cxnId="{EA229E6F-655E-4F6C-8E98-935F552B27E4}">
      <dgm:prSet/>
      <dgm:spPr/>
      <dgm:t>
        <a:bodyPr/>
        <a:lstStyle/>
        <a:p>
          <a:endParaRPr lang="en-GB"/>
        </a:p>
      </dgm:t>
    </dgm:pt>
    <dgm:pt modelId="{163669F0-22EB-4D82-8325-DADA9BA0DF52}" type="sibTrans" cxnId="{EA229E6F-655E-4F6C-8E98-935F552B27E4}">
      <dgm:prSet/>
      <dgm:spPr/>
      <dgm:t>
        <a:bodyPr/>
        <a:lstStyle/>
        <a:p>
          <a:r>
            <a:rPr lang="en-GB" dirty="0"/>
            <a:t>Skills  </a:t>
          </a:r>
        </a:p>
      </dgm:t>
    </dgm:pt>
    <dgm:pt modelId="{ABC2F66A-5F38-40A6-A441-FD9600F8617B}">
      <dgm:prSet phldrT="[Text]" custT="1"/>
      <dgm:spPr/>
      <dgm:t>
        <a:bodyPr/>
        <a:lstStyle/>
        <a:p>
          <a:r>
            <a:rPr lang="en-GB" sz="1800" dirty="0"/>
            <a:t>Compliance  </a:t>
          </a:r>
        </a:p>
      </dgm:t>
    </dgm:pt>
    <dgm:pt modelId="{A7859816-63FF-4B91-8ED2-78DE4D2B2B03}" type="parTrans" cxnId="{92D1B3C7-9865-4F91-900A-C91E37D8AD6C}">
      <dgm:prSet/>
      <dgm:spPr/>
      <dgm:t>
        <a:bodyPr/>
        <a:lstStyle/>
        <a:p>
          <a:endParaRPr lang="en-GB"/>
        </a:p>
      </dgm:t>
    </dgm:pt>
    <dgm:pt modelId="{EC828E95-E36B-4A9A-AA28-FC467E560BEB}" type="sibTrans" cxnId="{92D1B3C7-9865-4F91-900A-C91E37D8AD6C}">
      <dgm:prSet custT="1"/>
      <dgm:spPr/>
      <dgm:t>
        <a:bodyPr/>
        <a:lstStyle/>
        <a:p>
          <a:r>
            <a:rPr lang="en-GB" sz="3100" dirty="0"/>
            <a:t>Finance  </a:t>
          </a:r>
        </a:p>
      </dgm:t>
    </dgm:pt>
    <dgm:pt modelId="{B1D5D19E-E3BB-4FE1-9E5C-45F733B118E3}">
      <dgm:prSet phldrT="[Text]"/>
      <dgm:spPr/>
      <dgm:t>
        <a:bodyPr/>
        <a:lstStyle/>
        <a:p>
          <a:r>
            <a:rPr lang="en-GB" dirty="0"/>
            <a:t>Investment </a:t>
          </a:r>
        </a:p>
      </dgm:t>
    </dgm:pt>
    <dgm:pt modelId="{00D81B4B-34CD-4DCB-A4D5-2790717B0EEE}" type="parTrans" cxnId="{304B9B5E-F85F-4DBD-A3F6-B5ACD5EF4B21}">
      <dgm:prSet/>
      <dgm:spPr/>
      <dgm:t>
        <a:bodyPr/>
        <a:lstStyle/>
        <a:p>
          <a:endParaRPr lang="en-GB"/>
        </a:p>
      </dgm:t>
    </dgm:pt>
    <dgm:pt modelId="{CDA64196-6E12-48D4-8088-032FD7C61ECD}" type="sibTrans" cxnId="{304B9B5E-F85F-4DBD-A3F6-B5ACD5EF4B21}">
      <dgm:prSet custT="1"/>
      <dgm:spPr/>
      <dgm:t>
        <a:bodyPr/>
        <a:lstStyle/>
        <a:p>
          <a:r>
            <a:rPr lang="en-GB" sz="1800" dirty="0"/>
            <a:t>Engagement</a:t>
          </a:r>
          <a:r>
            <a:rPr lang="en-GB" sz="1900" dirty="0"/>
            <a:t>  </a:t>
          </a:r>
        </a:p>
      </dgm:t>
    </dgm:pt>
    <dgm:pt modelId="{61350DCC-8F4E-44E8-B309-269AD3E999E5}" type="pres">
      <dgm:prSet presAssocID="{31D385C0-E794-4374-B7CC-6B834A56A626}" presName="Name0" presStyleCnt="0">
        <dgm:presLayoutVars>
          <dgm:chMax/>
          <dgm:chPref/>
          <dgm:dir/>
          <dgm:animLvl val="lvl"/>
        </dgm:presLayoutVars>
      </dgm:prSet>
      <dgm:spPr/>
    </dgm:pt>
    <dgm:pt modelId="{16243875-6D80-43C5-A4BF-14CF9F9A56FE}" type="pres">
      <dgm:prSet presAssocID="{43C80EF5-04A9-4613-9E59-6727C8765A0E}" presName="composite" presStyleCnt="0"/>
      <dgm:spPr/>
    </dgm:pt>
    <dgm:pt modelId="{B3A4669F-0852-4F5F-B3AF-C9B8DCF2AF3D}" type="pres">
      <dgm:prSet presAssocID="{43C80EF5-04A9-4613-9E59-6727C8765A0E}" presName="Parent1" presStyleLbl="node1" presStyleIdx="0" presStyleCnt="6">
        <dgm:presLayoutVars>
          <dgm:chMax val="1"/>
          <dgm:chPref val="1"/>
          <dgm:bulletEnabled val="1"/>
        </dgm:presLayoutVars>
      </dgm:prSet>
      <dgm:spPr/>
    </dgm:pt>
    <dgm:pt modelId="{9E50E7EE-1A43-4D7B-9341-450103F15E89}" type="pres">
      <dgm:prSet presAssocID="{43C80EF5-04A9-4613-9E59-6727C8765A0E}" presName="Childtext1" presStyleLbl="revTx" presStyleIdx="0" presStyleCnt="3">
        <dgm:presLayoutVars>
          <dgm:chMax val="0"/>
          <dgm:chPref val="0"/>
          <dgm:bulletEnabled val="1"/>
        </dgm:presLayoutVars>
      </dgm:prSet>
      <dgm:spPr/>
    </dgm:pt>
    <dgm:pt modelId="{D907FC98-3A22-4B67-B35E-021303FC5771}" type="pres">
      <dgm:prSet presAssocID="{43C80EF5-04A9-4613-9E59-6727C8765A0E}" presName="BalanceSpacing" presStyleCnt="0"/>
      <dgm:spPr/>
    </dgm:pt>
    <dgm:pt modelId="{08AC129A-E739-49A8-9E3D-6C7FFC4E3C8C}" type="pres">
      <dgm:prSet presAssocID="{43C80EF5-04A9-4613-9E59-6727C8765A0E}" presName="BalanceSpacing1" presStyleCnt="0"/>
      <dgm:spPr/>
    </dgm:pt>
    <dgm:pt modelId="{A144C61A-8385-468B-9A2C-EA9450ECB7C0}" type="pres">
      <dgm:prSet presAssocID="{163669F0-22EB-4D82-8325-DADA9BA0DF52}" presName="Accent1Text" presStyleLbl="node1" presStyleIdx="1" presStyleCnt="6"/>
      <dgm:spPr/>
    </dgm:pt>
    <dgm:pt modelId="{22944CB1-1033-4A78-992A-1101819F5BF5}" type="pres">
      <dgm:prSet presAssocID="{163669F0-22EB-4D82-8325-DADA9BA0DF52}" presName="spaceBetweenRectangles" presStyleCnt="0"/>
      <dgm:spPr/>
    </dgm:pt>
    <dgm:pt modelId="{8DD0AC16-8038-4E37-9DFA-144040BCBF4E}" type="pres">
      <dgm:prSet presAssocID="{ABC2F66A-5F38-40A6-A441-FD9600F8617B}" presName="composite" presStyleCnt="0"/>
      <dgm:spPr/>
    </dgm:pt>
    <dgm:pt modelId="{C0F2F44F-7911-4E54-8312-6DE6AE641CD1}" type="pres">
      <dgm:prSet presAssocID="{ABC2F66A-5F38-40A6-A441-FD9600F8617B}" presName="Parent1" presStyleLbl="node1" presStyleIdx="2" presStyleCnt="6">
        <dgm:presLayoutVars>
          <dgm:chMax val="1"/>
          <dgm:chPref val="1"/>
          <dgm:bulletEnabled val="1"/>
        </dgm:presLayoutVars>
      </dgm:prSet>
      <dgm:spPr/>
    </dgm:pt>
    <dgm:pt modelId="{487A06CD-374D-4C71-BF7D-77A10EC0D7A2}" type="pres">
      <dgm:prSet presAssocID="{ABC2F66A-5F38-40A6-A441-FD9600F8617B}" presName="Childtext1" presStyleLbl="revTx" presStyleIdx="1" presStyleCnt="3">
        <dgm:presLayoutVars>
          <dgm:chMax val="0"/>
          <dgm:chPref val="0"/>
          <dgm:bulletEnabled val="1"/>
        </dgm:presLayoutVars>
      </dgm:prSet>
      <dgm:spPr/>
    </dgm:pt>
    <dgm:pt modelId="{5B4B4937-7EA4-43F0-A5E5-5B19850D2788}" type="pres">
      <dgm:prSet presAssocID="{ABC2F66A-5F38-40A6-A441-FD9600F8617B}" presName="BalanceSpacing" presStyleCnt="0"/>
      <dgm:spPr/>
    </dgm:pt>
    <dgm:pt modelId="{39428D0B-8315-4667-A943-F5B6B131A483}" type="pres">
      <dgm:prSet presAssocID="{ABC2F66A-5F38-40A6-A441-FD9600F8617B}" presName="BalanceSpacing1" presStyleCnt="0"/>
      <dgm:spPr/>
    </dgm:pt>
    <dgm:pt modelId="{6ADE0874-814F-4A27-8B3D-4FE517DFA60C}" type="pres">
      <dgm:prSet presAssocID="{EC828E95-E36B-4A9A-AA28-FC467E560BEB}" presName="Accent1Text" presStyleLbl="node1" presStyleIdx="3" presStyleCnt="6"/>
      <dgm:spPr/>
    </dgm:pt>
    <dgm:pt modelId="{3F75ABF8-CB68-4BD5-A45A-0F38E71902E3}" type="pres">
      <dgm:prSet presAssocID="{EC828E95-E36B-4A9A-AA28-FC467E560BEB}" presName="spaceBetweenRectangles" presStyleCnt="0"/>
      <dgm:spPr/>
    </dgm:pt>
    <dgm:pt modelId="{0D912286-9A35-484A-AB3D-D8FE0BFE8DC4}" type="pres">
      <dgm:prSet presAssocID="{B1D5D19E-E3BB-4FE1-9E5C-45F733B118E3}" presName="composite" presStyleCnt="0"/>
      <dgm:spPr/>
    </dgm:pt>
    <dgm:pt modelId="{E99F1FD8-7E52-44E3-82AE-CCE4BCEB471B}" type="pres">
      <dgm:prSet presAssocID="{B1D5D19E-E3BB-4FE1-9E5C-45F733B118E3}" presName="Parent1" presStyleLbl="node1" presStyleIdx="4" presStyleCnt="6">
        <dgm:presLayoutVars>
          <dgm:chMax val="1"/>
          <dgm:chPref val="1"/>
          <dgm:bulletEnabled val="1"/>
        </dgm:presLayoutVars>
      </dgm:prSet>
      <dgm:spPr/>
    </dgm:pt>
    <dgm:pt modelId="{28E1DF83-4E17-454C-A749-C393D392BF64}" type="pres">
      <dgm:prSet presAssocID="{B1D5D19E-E3BB-4FE1-9E5C-45F733B118E3}" presName="Childtext1" presStyleLbl="revTx" presStyleIdx="2" presStyleCnt="3">
        <dgm:presLayoutVars>
          <dgm:chMax val="0"/>
          <dgm:chPref val="0"/>
          <dgm:bulletEnabled val="1"/>
        </dgm:presLayoutVars>
      </dgm:prSet>
      <dgm:spPr/>
    </dgm:pt>
    <dgm:pt modelId="{1BF87239-9A8D-4FF6-B890-D79DA23608E2}" type="pres">
      <dgm:prSet presAssocID="{B1D5D19E-E3BB-4FE1-9E5C-45F733B118E3}" presName="BalanceSpacing" presStyleCnt="0"/>
      <dgm:spPr/>
    </dgm:pt>
    <dgm:pt modelId="{B3667614-4389-4829-961A-095985AD2E17}" type="pres">
      <dgm:prSet presAssocID="{B1D5D19E-E3BB-4FE1-9E5C-45F733B118E3}" presName="BalanceSpacing1" presStyleCnt="0"/>
      <dgm:spPr/>
    </dgm:pt>
    <dgm:pt modelId="{56DBD5DC-2956-44A1-8234-F8F7251C43AC}" type="pres">
      <dgm:prSet presAssocID="{CDA64196-6E12-48D4-8088-032FD7C61ECD}" presName="Accent1Text" presStyleLbl="node1" presStyleIdx="5" presStyleCnt="6" custLinFactNeighborY="5"/>
      <dgm:spPr/>
    </dgm:pt>
  </dgm:ptLst>
  <dgm:cxnLst>
    <dgm:cxn modelId="{3CDE442C-F741-483E-B841-6BAA12C80F42}" type="presOf" srcId="{163669F0-22EB-4D82-8325-DADA9BA0DF52}" destId="{A144C61A-8385-468B-9A2C-EA9450ECB7C0}" srcOrd="0" destOrd="0" presId="urn:microsoft.com/office/officeart/2008/layout/AlternatingHexagons"/>
    <dgm:cxn modelId="{E5B46E5B-DF22-46E0-955D-0F0383B40465}" type="presOf" srcId="{EC828E95-E36B-4A9A-AA28-FC467E560BEB}" destId="{6ADE0874-814F-4A27-8B3D-4FE517DFA60C}" srcOrd="0" destOrd="0" presId="urn:microsoft.com/office/officeart/2008/layout/AlternatingHexagons"/>
    <dgm:cxn modelId="{9D9C895C-9CD3-46F3-8CD3-F8D9EEAB6692}" type="presOf" srcId="{43C80EF5-04A9-4613-9E59-6727C8765A0E}" destId="{B3A4669F-0852-4F5F-B3AF-C9B8DCF2AF3D}" srcOrd="0" destOrd="0" presId="urn:microsoft.com/office/officeart/2008/layout/AlternatingHexagons"/>
    <dgm:cxn modelId="{304B9B5E-F85F-4DBD-A3F6-B5ACD5EF4B21}" srcId="{31D385C0-E794-4374-B7CC-6B834A56A626}" destId="{B1D5D19E-E3BB-4FE1-9E5C-45F733B118E3}" srcOrd="2" destOrd="0" parTransId="{00D81B4B-34CD-4DCB-A4D5-2790717B0EEE}" sibTransId="{CDA64196-6E12-48D4-8088-032FD7C61ECD}"/>
    <dgm:cxn modelId="{EA229E6F-655E-4F6C-8E98-935F552B27E4}" srcId="{31D385C0-E794-4374-B7CC-6B834A56A626}" destId="{43C80EF5-04A9-4613-9E59-6727C8765A0E}" srcOrd="0" destOrd="0" parTransId="{037DE435-6524-4E5E-AE6E-43A4A2CB4415}" sibTransId="{163669F0-22EB-4D82-8325-DADA9BA0DF52}"/>
    <dgm:cxn modelId="{58E2EA74-6CC7-4804-AE76-8C48C57659B2}" type="presOf" srcId="{31D385C0-E794-4374-B7CC-6B834A56A626}" destId="{61350DCC-8F4E-44E8-B309-269AD3E999E5}" srcOrd="0" destOrd="0" presId="urn:microsoft.com/office/officeart/2008/layout/AlternatingHexagons"/>
    <dgm:cxn modelId="{D68F7975-6458-4EA5-8351-C82D66B3DC59}" type="presOf" srcId="{CDA64196-6E12-48D4-8088-032FD7C61ECD}" destId="{56DBD5DC-2956-44A1-8234-F8F7251C43AC}" srcOrd="0" destOrd="0" presId="urn:microsoft.com/office/officeart/2008/layout/AlternatingHexagons"/>
    <dgm:cxn modelId="{92D1B3C7-9865-4F91-900A-C91E37D8AD6C}" srcId="{31D385C0-E794-4374-B7CC-6B834A56A626}" destId="{ABC2F66A-5F38-40A6-A441-FD9600F8617B}" srcOrd="1" destOrd="0" parTransId="{A7859816-63FF-4B91-8ED2-78DE4D2B2B03}" sibTransId="{EC828E95-E36B-4A9A-AA28-FC467E560BEB}"/>
    <dgm:cxn modelId="{DC5B65EB-6B6E-4593-8A46-E34A01C362E4}" type="presOf" srcId="{B1D5D19E-E3BB-4FE1-9E5C-45F733B118E3}" destId="{E99F1FD8-7E52-44E3-82AE-CCE4BCEB471B}" srcOrd="0" destOrd="0" presId="urn:microsoft.com/office/officeart/2008/layout/AlternatingHexagons"/>
    <dgm:cxn modelId="{4C4FDCEB-3F57-46FF-9A26-C84897651B32}" type="presOf" srcId="{ABC2F66A-5F38-40A6-A441-FD9600F8617B}" destId="{C0F2F44F-7911-4E54-8312-6DE6AE641CD1}" srcOrd="0" destOrd="0" presId="urn:microsoft.com/office/officeart/2008/layout/AlternatingHexagons"/>
    <dgm:cxn modelId="{2E1C18C3-29A0-4C8D-BEF1-7FFE09CBC8E9}" type="presParOf" srcId="{61350DCC-8F4E-44E8-B309-269AD3E999E5}" destId="{16243875-6D80-43C5-A4BF-14CF9F9A56FE}" srcOrd="0" destOrd="0" presId="urn:microsoft.com/office/officeart/2008/layout/AlternatingHexagons"/>
    <dgm:cxn modelId="{1E99B95B-C204-4A47-89B1-6D22ED3A76E0}" type="presParOf" srcId="{16243875-6D80-43C5-A4BF-14CF9F9A56FE}" destId="{B3A4669F-0852-4F5F-B3AF-C9B8DCF2AF3D}" srcOrd="0" destOrd="0" presId="urn:microsoft.com/office/officeart/2008/layout/AlternatingHexagons"/>
    <dgm:cxn modelId="{C727E640-D712-4CDB-B72C-FB190D1F2C3A}" type="presParOf" srcId="{16243875-6D80-43C5-A4BF-14CF9F9A56FE}" destId="{9E50E7EE-1A43-4D7B-9341-450103F15E89}" srcOrd="1" destOrd="0" presId="urn:microsoft.com/office/officeart/2008/layout/AlternatingHexagons"/>
    <dgm:cxn modelId="{58BEA0BD-EE3B-4BA2-AB50-887B47C5DD15}" type="presParOf" srcId="{16243875-6D80-43C5-A4BF-14CF9F9A56FE}" destId="{D907FC98-3A22-4B67-B35E-021303FC5771}" srcOrd="2" destOrd="0" presId="urn:microsoft.com/office/officeart/2008/layout/AlternatingHexagons"/>
    <dgm:cxn modelId="{A7617807-82D6-4035-9CE7-144A575FE741}" type="presParOf" srcId="{16243875-6D80-43C5-A4BF-14CF9F9A56FE}" destId="{08AC129A-E739-49A8-9E3D-6C7FFC4E3C8C}" srcOrd="3" destOrd="0" presId="urn:microsoft.com/office/officeart/2008/layout/AlternatingHexagons"/>
    <dgm:cxn modelId="{47CB9A8D-BE6D-47C4-AA09-E8C336E63EFF}" type="presParOf" srcId="{16243875-6D80-43C5-A4BF-14CF9F9A56FE}" destId="{A144C61A-8385-468B-9A2C-EA9450ECB7C0}" srcOrd="4" destOrd="0" presId="urn:microsoft.com/office/officeart/2008/layout/AlternatingHexagons"/>
    <dgm:cxn modelId="{A3C890B8-069D-4F12-89C9-4B24BAD1A768}" type="presParOf" srcId="{61350DCC-8F4E-44E8-B309-269AD3E999E5}" destId="{22944CB1-1033-4A78-992A-1101819F5BF5}" srcOrd="1" destOrd="0" presId="urn:microsoft.com/office/officeart/2008/layout/AlternatingHexagons"/>
    <dgm:cxn modelId="{9FDF0C1F-05E6-45C0-BB60-88121B2FEC56}" type="presParOf" srcId="{61350DCC-8F4E-44E8-B309-269AD3E999E5}" destId="{8DD0AC16-8038-4E37-9DFA-144040BCBF4E}" srcOrd="2" destOrd="0" presId="urn:microsoft.com/office/officeart/2008/layout/AlternatingHexagons"/>
    <dgm:cxn modelId="{D1479498-4E62-437C-8D68-4B1D9264BE69}" type="presParOf" srcId="{8DD0AC16-8038-4E37-9DFA-144040BCBF4E}" destId="{C0F2F44F-7911-4E54-8312-6DE6AE641CD1}" srcOrd="0" destOrd="0" presId="urn:microsoft.com/office/officeart/2008/layout/AlternatingHexagons"/>
    <dgm:cxn modelId="{5A72B277-2933-41C2-9B18-D89E13C3F41D}" type="presParOf" srcId="{8DD0AC16-8038-4E37-9DFA-144040BCBF4E}" destId="{487A06CD-374D-4C71-BF7D-77A10EC0D7A2}" srcOrd="1" destOrd="0" presId="urn:microsoft.com/office/officeart/2008/layout/AlternatingHexagons"/>
    <dgm:cxn modelId="{0AD5A70B-348C-40E6-BDBE-3E27B7F9EBCC}" type="presParOf" srcId="{8DD0AC16-8038-4E37-9DFA-144040BCBF4E}" destId="{5B4B4937-7EA4-43F0-A5E5-5B19850D2788}" srcOrd="2" destOrd="0" presId="urn:microsoft.com/office/officeart/2008/layout/AlternatingHexagons"/>
    <dgm:cxn modelId="{49ABD423-779D-477B-9517-167EA7DB85E7}" type="presParOf" srcId="{8DD0AC16-8038-4E37-9DFA-144040BCBF4E}" destId="{39428D0B-8315-4667-A943-F5B6B131A483}" srcOrd="3" destOrd="0" presId="urn:microsoft.com/office/officeart/2008/layout/AlternatingHexagons"/>
    <dgm:cxn modelId="{FEF53F2D-F91F-4768-8E56-F50DD85CD81B}" type="presParOf" srcId="{8DD0AC16-8038-4E37-9DFA-144040BCBF4E}" destId="{6ADE0874-814F-4A27-8B3D-4FE517DFA60C}" srcOrd="4" destOrd="0" presId="urn:microsoft.com/office/officeart/2008/layout/AlternatingHexagons"/>
    <dgm:cxn modelId="{D0D2F786-C9DB-42D2-AC4F-33003F8B69E4}" type="presParOf" srcId="{61350DCC-8F4E-44E8-B309-269AD3E999E5}" destId="{3F75ABF8-CB68-4BD5-A45A-0F38E71902E3}" srcOrd="3" destOrd="0" presId="urn:microsoft.com/office/officeart/2008/layout/AlternatingHexagons"/>
    <dgm:cxn modelId="{A272E41D-410D-4FCA-AC3A-8F22F6BCB94E}" type="presParOf" srcId="{61350DCC-8F4E-44E8-B309-269AD3E999E5}" destId="{0D912286-9A35-484A-AB3D-D8FE0BFE8DC4}" srcOrd="4" destOrd="0" presId="urn:microsoft.com/office/officeart/2008/layout/AlternatingHexagons"/>
    <dgm:cxn modelId="{6144B76D-80A2-49E1-A40B-4D9F3A3A87ED}" type="presParOf" srcId="{0D912286-9A35-484A-AB3D-D8FE0BFE8DC4}" destId="{E99F1FD8-7E52-44E3-82AE-CCE4BCEB471B}" srcOrd="0" destOrd="0" presId="urn:microsoft.com/office/officeart/2008/layout/AlternatingHexagons"/>
    <dgm:cxn modelId="{635BE79D-E1EB-4F28-9D76-4DFA59D7404C}" type="presParOf" srcId="{0D912286-9A35-484A-AB3D-D8FE0BFE8DC4}" destId="{28E1DF83-4E17-454C-A749-C393D392BF64}" srcOrd="1" destOrd="0" presId="urn:microsoft.com/office/officeart/2008/layout/AlternatingHexagons"/>
    <dgm:cxn modelId="{900B4BE6-FA3A-49DD-B389-F5392E7B16C3}" type="presParOf" srcId="{0D912286-9A35-484A-AB3D-D8FE0BFE8DC4}" destId="{1BF87239-9A8D-4FF6-B890-D79DA23608E2}" srcOrd="2" destOrd="0" presId="urn:microsoft.com/office/officeart/2008/layout/AlternatingHexagons"/>
    <dgm:cxn modelId="{361ACFA1-4A93-49D0-8691-4CC3CF3F8B62}" type="presParOf" srcId="{0D912286-9A35-484A-AB3D-D8FE0BFE8DC4}" destId="{B3667614-4389-4829-961A-095985AD2E17}" srcOrd="3" destOrd="0" presId="urn:microsoft.com/office/officeart/2008/layout/AlternatingHexagons"/>
    <dgm:cxn modelId="{49D31070-C8A8-431F-8479-DCA1687FCB14}" type="presParOf" srcId="{0D912286-9A35-484A-AB3D-D8FE0BFE8DC4}" destId="{56DBD5DC-2956-44A1-8234-F8F7251C43AC}"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1D385C0-E794-4374-B7CC-6B834A56A626}"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GB"/>
        </a:p>
      </dgm:t>
    </dgm:pt>
    <dgm:pt modelId="{43C80EF5-04A9-4613-9E59-6727C8765A0E}">
      <dgm:prSet phldrT="[Text]" custT="1"/>
      <dgm:spPr/>
      <dgm:t>
        <a:bodyPr/>
        <a:lstStyle/>
        <a:p>
          <a:r>
            <a:rPr lang="en-GB" sz="2800" dirty="0"/>
            <a:t>Supply chain</a:t>
          </a:r>
        </a:p>
      </dgm:t>
    </dgm:pt>
    <dgm:pt modelId="{037DE435-6524-4E5E-AE6E-43A4A2CB4415}" type="parTrans" cxnId="{EA229E6F-655E-4F6C-8E98-935F552B27E4}">
      <dgm:prSet/>
      <dgm:spPr/>
      <dgm:t>
        <a:bodyPr/>
        <a:lstStyle/>
        <a:p>
          <a:endParaRPr lang="en-GB"/>
        </a:p>
      </dgm:t>
    </dgm:pt>
    <dgm:pt modelId="{163669F0-22EB-4D82-8325-DADA9BA0DF52}" type="sibTrans" cxnId="{EA229E6F-655E-4F6C-8E98-935F552B27E4}">
      <dgm:prSet/>
      <dgm:spPr/>
      <dgm:t>
        <a:bodyPr/>
        <a:lstStyle/>
        <a:p>
          <a:r>
            <a:rPr lang="en-GB" dirty="0"/>
            <a:t>Skills  </a:t>
          </a:r>
        </a:p>
      </dgm:t>
    </dgm:pt>
    <dgm:pt modelId="{ABC2F66A-5F38-40A6-A441-FD9600F8617B}">
      <dgm:prSet phldrT="[Text]" custT="1"/>
      <dgm:spPr/>
      <dgm:t>
        <a:bodyPr/>
        <a:lstStyle/>
        <a:p>
          <a:r>
            <a:rPr lang="en-GB" sz="1800" dirty="0"/>
            <a:t>Compliance  </a:t>
          </a:r>
        </a:p>
      </dgm:t>
    </dgm:pt>
    <dgm:pt modelId="{A7859816-63FF-4B91-8ED2-78DE4D2B2B03}" type="parTrans" cxnId="{92D1B3C7-9865-4F91-900A-C91E37D8AD6C}">
      <dgm:prSet/>
      <dgm:spPr/>
      <dgm:t>
        <a:bodyPr/>
        <a:lstStyle/>
        <a:p>
          <a:endParaRPr lang="en-GB"/>
        </a:p>
      </dgm:t>
    </dgm:pt>
    <dgm:pt modelId="{EC828E95-E36B-4A9A-AA28-FC467E560BEB}" type="sibTrans" cxnId="{92D1B3C7-9865-4F91-900A-C91E37D8AD6C}">
      <dgm:prSet custT="1"/>
      <dgm:spPr/>
      <dgm:t>
        <a:bodyPr/>
        <a:lstStyle/>
        <a:p>
          <a:r>
            <a:rPr lang="en-GB" sz="3100" dirty="0"/>
            <a:t>Finance  </a:t>
          </a:r>
        </a:p>
      </dgm:t>
    </dgm:pt>
    <dgm:pt modelId="{B1D5D19E-E3BB-4FE1-9E5C-45F733B118E3}">
      <dgm:prSet phldrT="[Text]"/>
      <dgm:spPr/>
      <dgm:t>
        <a:bodyPr/>
        <a:lstStyle/>
        <a:p>
          <a:r>
            <a:rPr lang="en-GB" dirty="0"/>
            <a:t>Investment </a:t>
          </a:r>
        </a:p>
      </dgm:t>
    </dgm:pt>
    <dgm:pt modelId="{00D81B4B-34CD-4DCB-A4D5-2790717B0EEE}" type="parTrans" cxnId="{304B9B5E-F85F-4DBD-A3F6-B5ACD5EF4B21}">
      <dgm:prSet/>
      <dgm:spPr/>
      <dgm:t>
        <a:bodyPr/>
        <a:lstStyle/>
        <a:p>
          <a:endParaRPr lang="en-GB"/>
        </a:p>
      </dgm:t>
    </dgm:pt>
    <dgm:pt modelId="{CDA64196-6E12-48D4-8088-032FD7C61ECD}" type="sibTrans" cxnId="{304B9B5E-F85F-4DBD-A3F6-B5ACD5EF4B21}">
      <dgm:prSet custT="1"/>
      <dgm:spPr/>
      <dgm:t>
        <a:bodyPr/>
        <a:lstStyle/>
        <a:p>
          <a:r>
            <a:rPr lang="en-GB" sz="1800" dirty="0"/>
            <a:t>Engagement</a:t>
          </a:r>
          <a:r>
            <a:rPr lang="en-GB" sz="1900" dirty="0"/>
            <a:t>  </a:t>
          </a:r>
        </a:p>
      </dgm:t>
    </dgm:pt>
    <dgm:pt modelId="{61350DCC-8F4E-44E8-B309-269AD3E999E5}" type="pres">
      <dgm:prSet presAssocID="{31D385C0-E794-4374-B7CC-6B834A56A626}" presName="Name0" presStyleCnt="0">
        <dgm:presLayoutVars>
          <dgm:chMax/>
          <dgm:chPref/>
          <dgm:dir/>
          <dgm:animLvl val="lvl"/>
        </dgm:presLayoutVars>
      </dgm:prSet>
      <dgm:spPr/>
    </dgm:pt>
    <dgm:pt modelId="{16243875-6D80-43C5-A4BF-14CF9F9A56FE}" type="pres">
      <dgm:prSet presAssocID="{43C80EF5-04A9-4613-9E59-6727C8765A0E}" presName="composite" presStyleCnt="0"/>
      <dgm:spPr/>
    </dgm:pt>
    <dgm:pt modelId="{B3A4669F-0852-4F5F-B3AF-C9B8DCF2AF3D}" type="pres">
      <dgm:prSet presAssocID="{43C80EF5-04A9-4613-9E59-6727C8765A0E}" presName="Parent1" presStyleLbl="node1" presStyleIdx="0" presStyleCnt="6">
        <dgm:presLayoutVars>
          <dgm:chMax val="1"/>
          <dgm:chPref val="1"/>
          <dgm:bulletEnabled val="1"/>
        </dgm:presLayoutVars>
      </dgm:prSet>
      <dgm:spPr/>
    </dgm:pt>
    <dgm:pt modelId="{9E50E7EE-1A43-4D7B-9341-450103F15E89}" type="pres">
      <dgm:prSet presAssocID="{43C80EF5-04A9-4613-9E59-6727C8765A0E}" presName="Childtext1" presStyleLbl="revTx" presStyleIdx="0" presStyleCnt="3">
        <dgm:presLayoutVars>
          <dgm:chMax val="0"/>
          <dgm:chPref val="0"/>
          <dgm:bulletEnabled val="1"/>
        </dgm:presLayoutVars>
      </dgm:prSet>
      <dgm:spPr/>
    </dgm:pt>
    <dgm:pt modelId="{D907FC98-3A22-4B67-B35E-021303FC5771}" type="pres">
      <dgm:prSet presAssocID="{43C80EF5-04A9-4613-9E59-6727C8765A0E}" presName="BalanceSpacing" presStyleCnt="0"/>
      <dgm:spPr/>
    </dgm:pt>
    <dgm:pt modelId="{08AC129A-E739-49A8-9E3D-6C7FFC4E3C8C}" type="pres">
      <dgm:prSet presAssocID="{43C80EF5-04A9-4613-9E59-6727C8765A0E}" presName="BalanceSpacing1" presStyleCnt="0"/>
      <dgm:spPr/>
    </dgm:pt>
    <dgm:pt modelId="{A144C61A-8385-468B-9A2C-EA9450ECB7C0}" type="pres">
      <dgm:prSet presAssocID="{163669F0-22EB-4D82-8325-DADA9BA0DF52}" presName="Accent1Text" presStyleLbl="node1" presStyleIdx="1" presStyleCnt="6"/>
      <dgm:spPr/>
    </dgm:pt>
    <dgm:pt modelId="{22944CB1-1033-4A78-992A-1101819F5BF5}" type="pres">
      <dgm:prSet presAssocID="{163669F0-22EB-4D82-8325-DADA9BA0DF52}" presName="spaceBetweenRectangles" presStyleCnt="0"/>
      <dgm:spPr/>
    </dgm:pt>
    <dgm:pt modelId="{8DD0AC16-8038-4E37-9DFA-144040BCBF4E}" type="pres">
      <dgm:prSet presAssocID="{ABC2F66A-5F38-40A6-A441-FD9600F8617B}" presName="composite" presStyleCnt="0"/>
      <dgm:spPr/>
    </dgm:pt>
    <dgm:pt modelId="{C0F2F44F-7911-4E54-8312-6DE6AE641CD1}" type="pres">
      <dgm:prSet presAssocID="{ABC2F66A-5F38-40A6-A441-FD9600F8617B}" presName="Parent1" presStyleLbl="node1" presStyleIdx="2" presStyleCnt="6">
        <dgm:presLayoutVars>
          <dgm:chMax val="1"/>
          <dgm:chPref val="1"/>
          <dgm:bulletEnabled val="1"/>
        </dgm:presLayoutVars>
      </dgm:prSet>
      <dgm:spPr/>
    </dgm:pt>
    <dgm:pt modelId="{487A06CD-374D-4C71-BF7D-77A10EC0D7A2}" type="pres">
      <dgm:prSet presAssocID="{ABC2F66A-5F38-40A6-A441-FD9600F8617B}" presName="Childtext1" presStyleLbl="revTx" presStyleIdx="1" presStyleCnt="3">
        <dgm:presLayoutVars>
          <dgm:chMax val="0"/>
          <dgm:chPref val="0"/>
          <dgm:bulletEnabled val="1"/>
        </dgm:presLayoutVars>
      </dgm:prSet>
      <dgm:spPr/>
    </dgm:pt>
    <dgm:pt modelId="{5B4B4937-7EA4-43F0-A5E5-5B19850D2788}" type="pres">
      <dgm:prSet presAssocID="{ABC2F66A-5F38-40A6-A441-FD9600F8617B}" presName="BalanceSpacing" presStyleCnt="0"/>
      <dgm:spPr/>
    </dgm:pt>
    <dgm:pt modelId="{39428D0B-8315-4667-A943-F5B6B131A483}" type="pres">
      <dgm:prSet presAssocID="{ABC2F66A-5F38-40A6-A441-FD9600F8617B}" presName="BalanceSpacing1" presStyleCnt="0"/>
      <dgm:spPr/>
    </dgm:pt>
    <dgm:pt modelId="{6ADE0874-814F-4A27-8B3D-4FE517DFA60C}" type="pres">
      <dgm:prSet presAssocID="{EC828E95-E36B-4A9A-AA28-FC467E560BEB}" presName="Accent1Text" presStyleLbl="node1" presStyleIdx="3" presStyleCnt="6"/>
      <dgm:spPr/>
    </dgm:pt>
    <dgm:pt modelId="{3F75ABF8-CB68-4BD5-A45A-0F38E71902E3}" type="pres">
      <dgm:prSet presAssocID="{EC828E95-E36B-4A9A-AA28-FC467E560BEB}" presName="spaceBetweenRectangles" presStyleCnt="0"/>
      <dgm:spPr/>
    </dgm:pt>
    <dgm:pt modelId="{0D912286-9A35-484A-AB3D-D8FE0BFE8DC4}" type="pres">
      <dgm:prSet presAssocID="{B1D5D19E-E3BB-4FE1-9E5C-45F733B118E3}" presName="composite" presStyleCnt="0"/>
      <dgm:spPr/>
    </dgm:pt>
    <dgm:pt modelId="{E99F1FD8-7E52-44E3-82AE-CCE4BCEB471B}" type="pres">
      <dgm:prSet presAssocID="{B1D5D19E-E3BB-4FE1-9E5C-45F733B118E3}" presName="Parent1" presStyleLbl="node1" presStyleIdx="4" presStyleCnt="6">
        <dgm:presLayoutVars>
          <dgm:chMax val="1"/>
          <dgm:chPref val="1"/>
          <dgm:bulletEnabled val="1"/>
        </dgm:presLayoutVars>
      </dgm:prSet>
      <dgm:spPr/>
    </dgm:pt>
    <dgm:pt modelId="{28E1DF83-4E17-454C-A749-C393D392BF64}" type="pres">
      <dgm:prSet presAssocID="{B1D5D19E-E3BB-4FE1-9E5C-45F733B118E3}" presName="Childtext1" presStyleLbl="revTx" presStyleIdx="2" presStyleCnt="3">
        <dgm:presLayoutVars>
          <dgm:chMax val="0"/>
          <dgm:chPref val="0"/>
          <dgm:bulletEnabled val="1"/>
        </dgm:presLayoutVars>
      </dgm:prSet>
      <dgm:spPr/>
    </dgm:pt>
    <dgm:pt modelId="{1BF87239-9A8D-4FF6-B890-D79DA23608E2}" type="pres">
      <dgm:prSet presAssocID="{B1D5D19E-E3BB-4FE1-9E5C-45F733B118E3}" presName="BalanceSpacing" presStyleCnt="0"/>
      <dgm:spPr/>
    </dgm:pt>
    <dgm:pt modelId="{B3667614-4389-4829-961A-095985AD2E17}" type="pres">
      <dgm:prSet presAssocID="{B1D5D19E-E3BB-4FE1-9E5C-45F733B118E3}" presName="BalanceSpacing1" presStyleCnt="0"/>
      <dgm:spPr/>
    </dgm:pt>
    <dgm:pt modelId="{56DBD5DC-2956-44A1-8234-F8F7251C43AC}" type="pres">
      <dgm:prSet presAssocID="{CDA64196-6E12-48D4-8088-032FD7C61ECD}" presName="Accent1Text" presStyleLbl="node1" presStyleIdx="5" presStyleCnt="6" custLinFactNeighborY="5"/>
      <dgm:spPr/>
    </dgm:pt>
  </dgm:ptLst>
  <dgm:cxnLst>
    <dgm:cxn modelId="{3CDE442C-F741-483E-B841-6BAA12C80F42}" type="presOf" srcId="{163669F0-22EB-4D82-8325-DADA9BA0DF52}" destId="{A144C61A-8385-468B-9A2C-EA9450ECB7C0}" srcOrd="0" destOrd="0" presId="urn:microsoft.com/office/officeart/2008/layout/AlternatingHexagons"/>
    <dgm:cxn modelId="{E5B46E5B-DF22-46E0-955D-0F0383B40465}" type="presOf" srcId="{EC828E95-E36B-4A9A-AA28-FC467E560BEB}" destId="{6ADE0874-814F-4A27-8B3D-4FE517DFA60C}" srcOrd="0" destOrd="0" presId="urn:microsoft.com/office/officeart/2008/layout/AlternatingHexagons"/>
    <dgm:cxn modelId="{9D9C895C-9CD3-46F3-8CD3-F8D9EEAB6692}" type="presOf" srcId="{43C80EF5-04A9-4613-9E59-6727C8765A0E}" destId="{B3A4669F-0852-4F5F-B3AF-C9B8DCF2AF3D}" srcOrd="0" destOrd="0" presId="urn:microsoft.com/office/officeart/2008/layout/AlternatingHexagons"/>
    <dgm:cxn modelId="{304B9B5E-F85F-4DBD-A3F6-B5ACD5EF4B21}" srcId="{31D385C0-E794-4374-B7CC-6B834A56A626}" destId="{B1D5D19E-E3BB-4FE1-9E5C-45F733B118E3}" srcOrd="2" destOrd="0" parTransId="{00D81B4B-34CD-4DCB-A4D5-2790717B0EEE}" sibTransId="{CDA64196-6E12-48D4-8088-032FD7C61ECD}"/>
    <dgm:cxn modelId="{EA229E6F-655E-4F6C-8E98-935F552B27E4}" srcId="{31D385C0-E794-4374-B7CC-6B834A56A626}" destId="{43C80EF5-04A9-4613-9E59-6727C8765A0E}" srcOrd="0" destOrd="0" parTransId="{037DE435-6524-4E5E-AE6E-43A4A2CB4415}" sibTransId="{163669F0-22EB-4D82-8325-DADA9BA0DF52}"/>
    <dgm:cxn modelId="{58E2EA74-6CC7-4804-AE76-8C48C57659B2}" type="presOf" srcId="{31D385C0-E794-4374-B7CC-6B834A56A626}" destId="{61350DCC-8F4E-44E8-B309-269AD3E999E5}" srcOrd="0" destOrd="0" presId="urn:microsoft.com/office/officeart/2008/layout/AlternatingHexagons"/>
    <dgm:cxn modelId="{D68F7975-6458-4EA5-8351-C82D66B3DC59}" type="presOf" srcId="{CDA64196-6E12-48D4-8088-032FD7C61ECD}" destId="{56DBD5DC-2956-44A1-8234-F8F7251C43AC}" srcOrd="0" destOrd="0" presId="urn:microsoft.com/office/officeart/2008/layout/AlternatingHexagons"/>
    <dgm:cxn modelId="{92D1B3C7-9865-4F91-900A-C91E37D8AD6C}" srcId="{31D385C0-E794-4374-B7CC-6B834A56A626}" destId="{ABC2F66A-5F38-40A6-A441-FD9600F8617B}" srcOrd="1" destOrd="0" parTransId="{A7859816-63FF-4B91-8ED2-78DE4D2B2B03}" sibTransId="{EC828E95-E36B-4A9A-AA28-FC467E560BEB}"/>
    <dgm:cxn modelId="{DC5B65EB-6B6E-4593-8A46-E34A01C362E4}" type="presOf" srcId="{B1D5D19E-E3BB-4FE1-9E5C-45F733B118E3}" destId="{E99F1FD8-7E52-44E3-82AE-CCE4BCEB471B}" srcOrd="0" destOrd="0" presId="urn:microsoft.com/office/officeart/2008/layout/AlternatingHexagons"/>
    <dgm:cxn modelId="{4C4FDCEB-3F57-46FF-9A26-C84897651B32}" type="presOf" srcId="{ABC2F66A-5F38-40A6-A441-FD9600F8617B}" destId="{C0F2F44F-7911-4E54-8312-6DE6AE641CD1}" srcOrd="0" destOrd="0" presId="urn:microsoft.com/office/officeart/2008/layout/AlternatingHexagons"/>
    <dgm:cxn modelId="{2E1C18C3-29A0-4C8D-BEF1-7FFE09CBC8E9}" type="presParOf" srcId="{61350DCC-8F4E-44E8-B309-269AD3E999E5}" destId="{16243875-6D80-43C5-A4BF-14CF9F9A56FE}" srcOrd="0" destOrd="0" presId="urn:microsoft.com/office/officeart/2008/layout/AlternatingHexagons"/>
    <dgm:cxn modelId="{1E99B95B-C204-4A47-89B1-6D22ED3A76E0}" type="presParOf" srcId="{16243875-6D80-43C5-A4BF-14CF9F9A56FE}" destId="{B3A4669F-0852-4F5F-B3AF-C9B8DCF2AF3D}" srcOrd="0" destOrd="0" presId="urn:microsoft.com/office/officeart/2008/layout/AlternatingHexagons"/>
    <dgm:cxn modelId="{C727E640-D712-4CDB-B72C-FB190D1F2C3A}" type="presParOf" srcId="{16243875-6D80-43C5-A4BF-14CF9F9A56FE}" destId="{9E50E7EE-1A43-4D7B-9341-450103F15E89}" srcOrd="1" destOrd="0" presId="urn:microsoft.com/office/officeart/2008/layout/AlternatingHexagons"/>
    <dgm:cxn modelId="{58BEA0BD-EE3B-4BA2-AB50-887B47C5DD15}" type="presParOf" srcId="{16243875-6D80-43C5-A4BF-14CF9F9A56FE}" destId="{D907FC98-3A22-4B67-B35E-021303FC5771}" srcOrd="2" destOrd="0" presId="urn:microsoft.com/office/officeart/2008/layout/AlternatingHexagons"/>
    <dgm:cxn modelId="{A7617807-82D6-4035-9CE7-144A575FE741}" type="presParOf" srcId="{16243875-6D80-43C5-A4BF-14CF9F9A56FE}" destId="{08AC129A-E739-49A8-9E3D-6C7FFC4E3C8C}" srcOrd="3" destOrd="0" presId="urn:microsoft.com/office/officeart/2008/layout/AlternatingHexagons"/>
    <dgm:cxn modelId="{47CB9A8D-BE6D-47C4-AA09-E8C336E63EFF}" type="presParOf" srcId="{16243875-6D80-43C5-A4BF-14CF9F9A56FE}" destId="{A144C61A-8385-468B-9A2C-EA9450ECB7C0}" srcOrd="4" destOrd="0" presId="urn:microsoft.com/office/officeart/2008/layout/AlternatingHexagons"/>
    <dgm:cxn modelId="{A3C890B8-069D-4F12-89C9-4B24BAD1A768}" type="presParOf" srcId="{61350DCC-8F4E-44E8-B309-269AD3E999E5}" destId="{22944CB1-1033-4A78-992A-1101819F5BF5}" srcOrd="1" destOrd="0" presId="urn:microsoft.com/office/officeart/2008/layout/AlternatingHexagons"/>
    <dgm:cxn modelId="{9FDF0C1F-05E6-45C0-BB60-88121B2FEC56}" type="presParOf" srcId="{61350DCC-8F4E-44E8-B309-269AD3E999E5}" destId="{8DD0AC16-8038-4E37-9DFA-144040BCBF4E}" srcOrd="2" destOrd="0" presId="urn:microsoft.com/office/officeart/2008/layout/AlternatingHexagons"/>
    <dgm:cxn modelId="{D1479498-4E62-437C-8D68-4B1D9264BE69}" type="presParOf" srcId="{8DD0AC16-8038-4E37-9DFA-144040BCBF4E}" destId="{C0F2F44F-7911-4E54-8312-6DE6AE641CD1}" srcOrd="0" destOrd="0" presId="urn:microsoft.com/office/officeart/2008/layout/AlternatingHexagons"/>
    <dgm:cxn modelId="{5A72B277-2933-41C2-9B18-D89E13C3F41D}" type="presParOf" srcId="{8DD0AC16-8038-4E37-9DFA-144040BCBF4E}" destId="{487A06CD-374D-4C71-BF7D-77A10EC0D7A2}" srcOrd="1" destOrd="0" presId="urn:microsoft.com/office/officeart/2008/layout/AlternatingHexagons"/>
    <dgm:cxn modelId="{0AD5A70B-348C-40E6-BDBE-3E27B7F9EBCC}" type="presParOf" srcId="{8DD0AC16-8038-4E37-9DFA-144040BCBF4E}" destId="{5B4B4937-7EA4-43F0-A5E5-5B19850D2788}" srcOrd="2" destOrd="0" presId="urn:microsoft.com/office/officeart/2008/layout/AlternatingHexagons"/>
    <dgm:cxn modelId="{49ABD423-779D-477B-9517-167EA7DB85E7}" type="presParOf" srcId="{8DD0AC16-8038-4E37-9DFA-144040BCBF4E}" destId="{39428D0B-8315-4667-A943-F5B6B131A483}" srcOrd="3" destOrd="0" presId="urn:microsoft.com/office/officeart/2008/layout/AlternatingHexagons"/>
    <dgm:cxn modelId="{FEF53F2D-F91F-4768-8E56-F50DD85CD81B}" type="presParOf" srcId="{8DD0AC16-8038-4E37-9DFA-144040BCBF4E}" destId="{6ADE0874-814F-4A27-8B3D-4FE517DFA60C}" srcOrd="4" destOrd="0" presId="urn:microsoft.com/office/officeart/2008/layout/AlternatingHexagons"/>
    <dgm:cxn modelId="{D0D2F786-C9DB-42D2-AC4F-33003F8B69E4}" type="presParOf" srcId="{61350DCC-8F4E-44E8-B309-269AD3E999E5}" destId="{3F75ABF8-CB68-4BD5-A45A-0F38E71902E3}" srcOrd="3" destOrd="0" presId="urn:microsoft.com/office/officeart/2008/layout/AlternatingHexagons"/>
    <dgm:cxn modelId="{A272E41D-410D-4FCA-AC3A-8F22F6BCB94E}" type="presParOf" srcId="{61350DCC-8F4E-44E8-B309-269AD3E999E5}" destId="{0D912286-9A35-484A-AB3D-D8FE0BFE8DC4}" srcOrd="4" destOrd="0" presId="urn:microsoft.com/office/officeart/2008/layout/AlternatingHexagons"/>
    <dgm:cxn modelId="{6144B76D-80A2-49E1-A40B-4D9F3A3A87ED}" type="presParOf" srcId="{0D912286-9A35-484A-AB3D-D8FE0BFE8DC4}" destId="{E99F1FD8-7E52-44E3-82AE-CCE4BCEB471B}" srcOrd="0" destOrd="0" presId="urn:microsoft.com/office/officeart/2008/layout/AlternatingHexagons"/>
    <dgm:cxn modelId="{635BE79D-E1EB-4F28-9D76-4DFA59D7404C}" type="presParOf" srcId="{0D912286-9A35-484A-AB3D-D8FE0BFE8DC4}" destId="{28E1DF83-4E17-454C-A749-C393D392BF64}" srcOrd="1" destOrd="0" presId="urn:microsoft.com/office/officeart/2008/layout/AlternatingHexagons"/>
    <dgm:cxn modelId="{900B4BE6-FA3A-49DD-B389-F5392E7B16C3}" type="presParOf" srcId="{0D912286-9A35-484A-AB3D-D8FE0BFE8DC4}" destId="{1BF87239-9A8D-4FF6-B890-D79DA23608E2}" srcOrd="2" destOrd="0" presId="urn:microsoft.com/office/officeart/2008/layout/AlternatingHexagons"/>
    <dgm:cxn modelId="{361ACFA1-4A93-49D0-8691-4CC3CF3F8B62}" type="presParOf" srcId="{0D912286-9A35-484A-AB3D-D8FE0BFE8DC4}" destId="{B3667614-4389-4829-961A-095985AD2E17}" srcOrd="3" destOrd="0" presId="urn:microsoft.com/office/officeart/2008/layout/AlternatingHexagons"/>
    <dgm:cxn modelId="{49D31070-C8A8-431F-8479-DCA1687FCB14}" type="presParOf" srcId="{0D912286-9A35-484A-AB3D-D8FE0BFE8DC4}" destId="{56DBD5DC-2956-44A1-8234-F8F7251C43AC}"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1D385C0-E794-4374-B7CC-6B834A56A626}"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GB"/>
        </a:p>
      </dgm:t>
    </dgm:pt>
    <dgm:pt modelId="{43C80EF5-04A9-4613-9E59-6727C8765A0E}">
      <dgm:prSet phldrT="[Text]" custT="1"/>
      <dgm:spPr/>
      <dgm:t>
        <a:bodyPr/>
        <a:lstStyle/>
        <a:p>
          <a:r>
            <a:rPr lang="en-GB" sz="2800" dirty="0"/>
            <a:t>Supply chain</a:t>
          </a:r>
        </a:p>
      </dgm:t>
    </dgm:pt>
    <dgm:pt modelId="{037DE435-6524-4E5E-AE6E-43A4A2CB4415}" type="parTrans" cxnId="{EA229E6F-655E-4F6C-8E98-935F552B27E4}">
      <dgm:prSet/>
      <dgm:spPr/>
      <dgm:t>
        <a:bodyPr/>
        <a:lstStyle/>
        <a:p>
          <a:endParaRPr lang="en-GB"/>
        </a:p>
      </dgm:t>
    </dgm:pt>
    <dgm:pt modelId="{163669F0-22EB-4D82-8325-DADA9BA0DF52}" type="sibTrans" cxnId="{EA229E6F-655E-4F6C-8E98-935F552B27E4}">
      <dgm:prSet/>
      <dgm:spPr/>
      <dgm:t>
        <a:bodyPr/>
        <a:lstStyle/>
        <a:p>
          <a:r>
            <a:rPr lang="en-GB" dirty="0"/>
            <a:t>Skills  </a:t>
          </a:r>
        </a:p>
      </dgm:t>
    </dgm:pt>
    <dgm:pt modelId="{ABC2F66A-5F38-40A6-A441-FD9600F8617B}">
      <dgm:prSet phldrT="[Text]" custT="1"/>
      <dgm:spPr/>
      <dgm:t>
        <a:bodyPr/>
        <a:lstStyle/>
        <a:p>
          <a:r>
            <a:rPr lang="en-GB" sz="1800" dirty="0"/>
            <a:t>Compliance  </a:t>
          </a:r>
        </a:p>
      </dgm:t>
    </dgm:pt>
    <dgm:pt modelId="{A7859816-63FF-4B91-8ED2-78DE4D2B2B03}" type="parTrans" cxnId="{92D1B3C7-9865-4F91-900A-C91E37D8AD6C}">
      <dgm:prSet/>
      <dgm:spPr/>
      <dgm:t>
        <a:bodyPr/>
        <a:lstStyle/>
        <a:p>
          <a:endParaRPr lang="en-GB"/>
        </a:p>
      </dgm:t>
    </dgm:pt>
    <dgm:pt modelId="{EC828E95-E36B-4A9A-AA28-FC467E560BEB}" type="sibTrans" cxnId="{92D1B3C7-9865-4F91-900A-C91E37D8AD6C}">
      <dgm:prSet custT="1"/>
      <dgm:spPr/>
      <dgm:t>
        <a:bodyPr/>
        <a:lstStyle/>
        <a:p>
          <a:r>
            <a:rPr lang="en-GB" sz="3100" dirty="0"/>
            <a:t>Finance  </a:t>
          </a:r>
        </a:p>
      </dgm:t>
    </dgm:pt>
    <dgm:pt modelId="{B1D5D19E-E3BB-4FE1-9E5C-45F733B118E3}">
      <dgm:prSet phldrT="[Text]"/>
      <dgm:spPr/>
      <dgm:t>
        <a:bodyPr/>
        <a:lstStyle/>
        <a:p>
          <a:r>
            <a:rPr lang="en-GB" dirty="0"/>
            <a:t>Investment </a:t>
          </a:r>
        </a:p>
      </dgm:t>
    </dgm:pt>
    <dgm:pt modelId="{00D81B4B-34CD-4DCB-A4D5-2790717B0EEE}" type="parTrans" cxnId="{304B9B5E-F85F-4DBD-A3F6-B5ACD5EF4B21}">
      <dgm:prSet/>
      <dgm:spPr/>
      <dgm:t>
        <a:bodyPr/>
        <a:lstStyle/>
        <a:p>
          <a:endParaRPr lang="en-GB"/>
        </a:p>
      </dgm:t>
    </dgm:pt>
    <dgm:pt modelId="{CDA64196-6E12-48D4-8088-032FD7C61ECD}" type="sibTrans" cxnId="{304B9B5E-F85F-4DBD-A3F6-B5ACD5EF4B21}">
      <dgm:prSet custT="1"/>
      <dgm:spPr/>
      <dgm:t>
        <a:bodyPr/>
        <a:lstStyle/>
        <a:p>
          <a:r>
            <a:rPr lang="en-GB" sz="1800" dirty="0"/>
            <a:t>Engagement</a:t>
          </a:r>
          <a:r>
            <a:rPr lang="en-GB" sz="1900" dirty="0"/>
            <a:t>  </a:t>
          </a:r>
        </a:p>
      </dgm:t>
    </dgm:pt>
    <dgm:pt modelId="{61350DCC-8F4E-44E8-B309-269AD3E999E5}" type="pres">
      <dgm:prSet presAssocID="{31D385C0-E794-4374-B7CC-6B834A56A626}" presName="Name0" presStyleCnt="0">
        <dgm:presLayoutVars>
          <dgm:chMax/>
          <dgm:chPref/>
          <dgm:dir/>
          <dgm:animLvl val="lvl"/>
        </dgm:presLayoutVars>
      </dgm:prSet>
      <dgm:spPr/>
    </dgm:pt>
    <dgm:pt modelId="{16243875-6D80-43C5-A4BF-14CF9F9A56FE}" type="pres">
      <dgm:prSet presAssocID="{43C80EF5-04A9-4613-9E59-6727C8765A0E}" presName="composite" presStyleCnt="0"/>
      <dgm:spPr/>
    </dgm:pt>
    <dgm:pt modelId="{B3A4669F-0852-4F5F-B3AF-C9B8DCF2AF3D}" type="pres">
      <dgm:prSet presAssocID="{43C80EF5-04A9-4613-9E59-6727C8765A0E}" presName="Parent1" presStyleLbl="node1" presStyleIdx="0" presStyleCnt="6">
        <dgm:presLayoutVars>
          <dgm:chMax val="1"/>
          <dgm:chPref val="1"/>
          <dgm:bulletEnabled val="1"/>
        </dgm:presLayoutVars>
      </dgm:prSet>
      <dgm:spPr/>
    </dgm:pt>
    <dgm:pt modelId="{9E50E7EE-1A43-4D7B-9341-450103F15E89}" type="pres">
      <dgm:prSet presAssocID="{43C80EF5-04A9-4613-9E59-6727C8765A0E}" presName="Childtext1" presStyleLbl="revTx" presStyleIdx="0" presStyleCnt="3">
        <dgm:presLayoutVars>
          <dgm:chMax val="0"/>
          <dgm:chPref val="0"/>
          <dgm:bulletEnabled val="1"/>
        </dgm:presLayoutVars>
      </dgm:prSet>
      <dgm:spPr/>
    </dgm:pt>
    <dgm:pt modelId="{D907FC98-3A22-4B67-B35E-021303FC5771}" type="pres">
      <dgm:prSet presAssocID="{43C80EF5-04A9-4613-9E59-6727C8765A0E}" presName="BalanceSpacing" presStyleCnt="0"/>
      <dgm:spPr/>
    </dgm:pt>
    <dgm:pt modelId="{08AC129A-E739-49A8-9E3D-6C7FFC4E3C8C}" type="pres">
      <dgm:prSet presAssocID="{43C80EF5-04A9-4613-9E59-6727C8765A0E}" presName="BalanceSpacing1" presStyleCnt="0"/>
      <dgm:spPr/>
    </dgm:pt>
    <dgm:pt modelId="{A144C61A-8385-468B-9A2C-EA9450ECB7C0}" type="pres">
      <dgm:prSet presAssocID="{163669F0-22EB-4D82-8325-DADA9BA0DF52}" presName="Accent1Text" presStyleLbl="node1" presStyleIdx="1" presStyleCnt="6"/>
      <dgm:spPr/>
    </dgm:pt>
    <dgm:pt modelId="{22944CB1-1033-4A78-992A-1101819F5BF5}" type="pres">
      <dgm:prSet presAssocID="{163669F0-22EB-4D82-8325-DADA9BA0DF52}" presName="spaceBetweenRectangles" presStyleCnt="0"/>
      <dgm:spPr/>
    </dgm:pt>
    <dgm:pt modelId="{8DD0AC16-8038-4E37-9DFA-144040BCBF4E}" type="pres">
      <dgm:prSet presAssocID="{ABC2F66A-5F38-40A6-A441-FD9600F8617B}" presName="composite" presStyleCnt="0"/>
      <dgm:spPr/>
    </dgm:pt>
    <dgm:pt modelId="{C0F2F44F-7911-4E54-8312-6DE6AE641CD1}" type="pres">
      <dgm:prSet presAssocID="{ABC2F66A-5F38-40A6-A441-FD9600F8617B}" presName="Parent1" presStyleLbl="node1" presStyleIdx="2" presStyleCnt="6">
        <dgm:presLayoutVars>
          <dgm:chMax val="1"/>
          <dgm:chPref val="1"/>
          <dgm:bulletEnabled val="1"/>
        </dgm:presLayoutVars>
      </dgm:prSet>
      <dgm:spPr/>
    </dgm:pt>
    <dgm:pt modelId="{487A06CD-374D-4C71-BF7D-77A10EC0D7A2}" type="pres">
      <dgm:prSet presAssocID="{ABC2F66A-5F38-40A6-A441-FD9600F8617B}" presName="Childtext1" presStyleLbl="revTx" presStyleIdx="1" presStyleCnt="3">
        <dgm:presLayoutVars>
          <dgm:chMax val="0"/>
          <dgm:chPref val="0"/>
          <dgm:bulletEnabled val="1"/>
        </dgm:presLayoutVars>
      </dgm:prSet>
      <dgm:spPr/>
    </dgm:pt>
    <dgm:pt modelId="{5B4B4937-7EA4-43F0-A5E5-5B19850D2788}" type="pres">
      <dgm:prSet presAssocID="{ABC2F66A-5F38-40A6-A441-FD9600F8617B}" presName="BalanceSpacing" presStyleCnt="0"/>
      <dgm:spPr/>
    </dgm:pt>
    <dgm:pt modelId="{39428D0B-8315-4667-A943-F5B6B131A483}" type="pres">
      <dgm:prSet presAssocID="{ABC2F66A-5F38-40A6-A441-FD9600F8617B}" presName="BalanceSpacing1" presStyleCnt="0"/>
      <dgm:spPr/>
    </dgm:pt>
    <dgm:pt modelId="{6ADE0874-814F-4A27-8B3D-4FE517DFA60C}" type="pres">
      <dgm:prSet presAssocID="{EC828E95-E36B-4A9A-AA28-FC467E560BEB}" presName="Accent1Text" presStyleLbl="node1" presStyleIdx="3" presStyleCnt="6"/>
      <dgm:spPr/>
    </dgm:pt>
    <dgm:pt modelId="{3F75ABF8-CB68-4BD5-A45A-0F38E71902E3}" type="pres">
      <dgm:prSet presAssocID="{EC828E95-E36B-4A9A-AA28-FC467E560BEB}" presName="spaceBetweenRectangles" presStyleCnt="0"/>
      <dgm:spPr/>
    </dgm:pt>
    <dgm:pt modelId="{0D912286-9A35-484A-AB3D-D8FE0BFE8DC4}" type="pres">
      <dgm:prSet presAssocID="{B1D5D19E-E3BB-4FE1-9E5C-45F733B118E3}" presName="composite" presStyleCnt="0"/>
      <dgm:spPr/>
    </dgm:pt>
    <dgm:pt modelId="{E99F1FD8-7E52-44E3-82AE-CCE4BCEB471B}" type="pres">
      <dgm:prSet presAssocID="{B1D5D19E-E3BB-4FE1-9E5C-45F733B118E3}" presName="Parent1" presStyleLbl="node1" presStyleIdx="4" presStyleCnt="6">
        <dgm:presLayoutVars>
          <dgm:chMax val="1"/>
          <dgm:chPref val="1"/>
          <dgm:bulletEnabled val="1"/>
        </dgm:presLayoutVars>
      </dgm:prSet>
      <dgm:spPr/>
    </dgm:pt>
    <dgm:pt modelId="{28E1DF83-4E17-454C-A749-C393D392BF64}" type="pres">
      <dgm:prSet presAssocID="{B1D5D19E-E3BB-4FE1-9E5C-45F733B118E3}" presName="Childtext1" presStyleLbl="revTx" presStyleIdx="2" presStyleCnt="3">
        <dgm:presLayoutVars>
          <dgm:chMax val="0"/>
          <dgm:chPref val="0"/>
          <dgm:bulletEnabled val="1"/>
        </dgm:presLayoutVars>
      </dgm:prSet>
      <dgm:spPr/>
    </dgm:pt>
    <dgm:pt modelId="{1BF87239-9A8D-4FF6-B890-D79DA23608E2}" type="pres">
      <dgm:prSet presAssocID="{B1D5D19E-E3BB-4FE1-9E5C-45F733B118E3}" presName="BalanceSpacing" presStyleCnt="0"/>
      <dgm:spPr/>
    </dgm:pt>
    <dgm:pt modelId="{B3667614-4389-4829-961A-095985AD2E17}" type="pres">
      <dgm:prSet presAssocID="{B1D5D19E-E3BB-4FE1-9E5C-45F733B118E3}" presName="BalanceSpacing1" presStyleCnt="0"/>
      <dgm:spPr/>
    </dgm:pt>
    <dgm:pt modelId="{56DBD5DC-2956-44A1-8234-F8F7251C43AC}" type="pres">
      <dgm:prSet presAssocID="{CDA64196-6E12-48D4-8088-032FD7C61ECD}" presName="Accent1Text" presStyleLbl="node1" presStyleIdx="5" presStyleCnt="6" custLinFactNeighborY="5"/>
      <dgm:spPr/>
    </dgm:pt>
  </dgm:ptLst>
  <dgm:cxnLst>
    <dgm:cxn modelId="{3CDE442C-F741-483E-B841-6BAA12C80F42}" type="presOf" srcId="{163669F0-22EB-4D82-8325-DADA9BA0DF52}" destId="{A144C61A-8385-468B-9A2C-EA9450ECB7C0}" srcOrd="0" destOrd="0" presId="urn:microsoft.com/office/officeart/2008/layout/AlternatingHexagons"/>
    <dgm:cxn modelId="{E5B46E5B-DF22-46E0-955D-0F0383B40465}" type="presOf" srcId="{EC828E95-E36B-4A9A-AA28-FC467E560BEB}" destId="{6ADE0874-814F-4A27-8B3D-4FE517DFA60C}" srcOrd="0" destOrd="0" presId="urn:microsoft.com/office/officeart/2008/layout/AlternatingHexagons"/>
    <dgm:cxn modelId="{9D9C895C-9CD3-46F3-8CD3-F8D9EEAB6692}" type="presOf" srcId="{43C80EF5-04A9-4613-9E59-6727C8765A0E}" destId="{B3A4669F-0852-4F5F-B3AF-C9B8DCF2AF3D}" srcOrd="0" destOrd="0" presId="urn:microsoft.com/office/officeart/2008/layout/AlternatingHexagons"/>
    <dgm:cxn modelId="{304B9B5E-F85F-4DBD-A3F6-B5ACD5EF4B21}" srcId="{31D385C0-E794-4374-B7CC-6B834A56A626}" destId="{B1D5D19E-E3BB-4FE1-9E5C-45F733B118E3}" srcOrd="2" destOrd="0" parTransId="{00D81B4B-34CD-4DCB-A4D5-2790717B0EEE}" sibTransId="{CDA64196-6E12-48D4-8088-032FD7C61ECD}"/>
    <dgm:cxn modelId="{EA229E6F-655E-4F6C-8E98-935F552B27E4}" srcId="{31D385C0-E794-4374-B7CC-6B834A56A626}" destId="{43C80EF5-04A9-4613-9E59-6727C8765A0E}" srcOrd="0" destOrd="0" parTransId="{037DE435-6524-4E5E-AE6E-43A4A2CB4415}" sibTransId="{163669F0-22EB-4D82-8325-DADA9BA0DF52}"/>
    <dgm:cxn modelId="{58E2EA74-6CC7-4804-AE76-8C48C57659B2}" type="presOf" srcId="{31D385C0-E794-4374-B7CC-6B834A56A626}" destId="{61350DCC-8F4E-44E8-B309-269AD3E999E5}" srcOrd="0" destOrd="0" presId="urn:microsoft.com/office/officeart/2008/layout/AlternatingHexagons"/>
    <dgm:cxn modelId="{D68F7975-6458-4EA5-8351-C82D66B3DC59}" type="presOf" srcId="{CDA64196-6E12-48D4-8088-032FD7C61ECD}" destId="{56DBD5DC-2956-44A1-8234-F8F7251C43AC}" srcOrd="0" destOrd="0" presId="urn:microsoft.com/office/officeart/2008/layout/AlternatingHexagons"/>
    <dgm:cxn modelId="{92D1B3C7-9865-4F91-900A-C91E37D8AD6C}" srcId="{31D385C0-E794-4374-B7CC-6B834A56A626}" destId="{ABC2F66A-5F38-40A6-A441-FD9600F8617B}" srcOrd="1" destOrd="0" parTransId="{A7859816-63FF-4B91-8ED2-78DE4D2B2B03}" sibTransId="{EC828E95-E36B-4A9A-AA28-FC467E560BEB}"/>
    <dgm:cxn modelId="{DC5B65EB-6B6E-4593-8A46-E34A01C362E4}" type="presOf" srcId="{B1D5D19E-E3BB-4FE1-9E5C-45F733B118E3}" destId="{E99F1FD8-7E52-44E3-82AE-CCE4BCEB471B}" srcOrd="0" destOrd="0" presId="urn:microsoft.com/office/officeart/2008/layout/AlternatingHexagons"/>
    <dgm:cxn modelId="{4C4FDCEB-3F57-46FF-9A26-C84897651B32}" type="presOf" srcId="{ABC2F66A-5F38-40A6-A441-FD9600F8617B}" destId="{C0F2F44F-7911-4E54-8312-6DE6AE641CD1}" srcOrd="0" destOrd="0" presId="urn:microsoft.com/office/officeart/2008/layout/AlternatingHexagons"/>
    <dgm:cxn modelId="{2E1C18C3-29A0-4C8D-BEF1-7FFE09CBC8E9}" type="presParOf" srcId="{61350DCC-8F4E-44E8-B309-269AD3E999E5}" destId="{16243875-6D80-43C5-A4BF-14CF9F9A56FE}" srcOrd="0" destOrd="0" presId="urn:microsoft.com/office/officeart/2008/layout/AlternatingHexagons"/>
    <dgm:cxn modelId="{1E99B95B-C204-4A47-89B1-6D22ED3A76E0}" type="presParOf" srcId="{16243875-6D80-43C5-A4BF-14CF9F9A56FE}" destId="{B3A4669F-0852-4F5F-B3AF-C9B8DCF2AF3D}" srcOrd="0" destOrd="0" presId="urn:microsoft.com/office/officeart/2008/layout/AlternatingHexagons"/>
    <dgm:cxn modelId="{C727E640-D712-4CDB-B72C-FB190D1F2C3A}" type="presParOf" srcId="{16243875-6D80-43C5-A4BF-14CF9F9A56FE}" destId="{9E50E7EE-1A43-4D7B-9341-450103F15E89}" srcOrd="1" destOrd="0" presId="urn:microsoft.com/office/officeart/2008/layout/AlternatingHexagons"/>
    <dgm:cxn modelId="{58BEA0BD-EE3B-4BA2-AB50-887B47C5DD15}" type="presParOf" srcId="{16243875-6D80-43C5-A4BF-14CF9F9A56FE}" destId="{D907FC98-3A22-4B67-B35E-021303FC5771}" srcOrd="2" destOrd="0" presId="urn:microsoft.com/office/officeart/2008/layout/AlternatingHexagons"/>
    <dgm:cxn modelId="{A7617807-82D6-4035-9CE7-144A575FE741}" type="presParOf" srcId="{16243875-6D80-43C5-A4BF-14CF9F9A56FE}" destId="{08AC129A-E739-49A8-9E3D-6C7FFC4E3C8C}" srcOrd="3" destOrd="0" presId="urn:microsoft.com/office/officeart/2008/layout/AlternatingHexagons"/>
    <dgm:cxn modelId="{47CB9A8D-BE6D-47C4-AA09-E8C336E63EFF}" type="presParOf" srcId="{16243875-6D80-43C5-A4BF-14CF9F9A56FE}" destId="{A144C61A-8385-468B-9A2C-EA9450ECB7C0}" srcOrd="4" destOrd="0" presId="urn:microsoft.com/office/officeart/2008/layout/AlternatingHexagons"/>
    <dgm:cxn modelId="{A3C890B8-069D-4F12-89C9-4B24BAD1A768}" type="presParOf" srcId="{61350DCC-8F4E-44E8-B309-269AD3E999E5}" destId="{22944CB1-1033-4A78-992A-1101819F5BF5}" srcOrd="1" destOrd="0" presId="urn:microsoft.com/office/officeart/2008/layout/AlternatingHexagons"/>
    <dgm:cxn modelId="{9FDF0C1F-05E6-45C0-BB60-88121B2FEC56}" type="presParOf" srcId="{61350DCC-8F4E-44E8-B309-269AD3E999E5}" destId="{8DD0AC16-8038-4E37-9DFA-144040BCBF4E}" srcOrd="2" destOrd="0" presId="urn:microsoft.com/office/officeart/2008/layout/AlternatingHexagons"/>
    <dgm:cxn modelId="{D1479498-4E62-437C-8D68-4B1D9264BE69}" type="presParOf" srcId="{8DD0AC16-8038-4E37-9DFA-144040BCBF4E}" destId="{C0F2F44F-7911-4E54-8312-6DE6AE641CD1}" srcOrd="0" destOrd="0" presId="urn:microsoft.com/office/officeart/2008/layout/AlternatingHexagons"/>
    <dgm:cxn modelId="{5A72B277-2933-41C2-9B18-D89E13C3F41D}" type="presParOf" srcId="{8DD0AC16-8038-4E37-9DFA-144040BCBF4E}" destId="{487A06CD-374D-4C71-BF7D-77A10EC0D7A2}" srcOrd="1" destOrd="0" presId="urn:microsoft.com/office/officeart/2008/layout/AlternatingHexagons"/>
    <dgm:cxn modelId="{0AD5A70B-348C-40E6-BDBE-3E27B7F9EBCC}" type="presParOf" srcId="{8DD0AC16-8038-4E37-9DFA-144040BCBF4E}" destId="{5B4B4937-7EA4-43F0-A5E5-5B19850D2788}" srcOrd="2" destOrd="0" presId="urn:microsoft.com/office/officeart/2008/layout/AlternatingHexagons"/>
    <dgm:cxn modelId="{49ABD423-779D-477B-9517-167EA7DB85E7}" type="presParOf" srcId="{8DD0AC16-8038-4E37-9DFA-144040BCBF4E}" destId="{39428D0B-8315-4667-A943-F5B6B131A483}" srcOrd="3" destOrd="0" presId="urn:microsoft.com/office/officeart/2008/layout/AlternatingHexagons"/>
    <dgm:cxn modelId="{FEF53F2D-F91F-4768-8E56-F50DD85CD81B}" type="presParOf" srcId="{8DD0AC16-8038-4E37-9DFA-144040BCBF4E}" destId="{6ADE0874-814F-4A27-8B3D-4FE517DFA60C}" srcOrd="4" destOrd="0" presId="urn:microsoft.com/office/officeart/2008/layout/AlternatingHexagons"/>
    <dgm:cxn modelId="{D0D2F786-C9DB-42D2-AC4F-33003F8B69E4}" type="presParOf" srcId="{61350DCC-8F4E-44E8-B309-269AD3E999E5}" destId="{3F75ABF8-CB68-4BD5-A45A-0F38E71902E3}" srcOrd="3" destOrd="0" presId="urn:microsoft.com/office/officeart/2008/layout/AlternatingHexagons"/>
    <dgm:cxn modelId="{A272E41D-410D-4FCA-AC3A-8F22F6BCB94E}" type="presParOf" srcId="{61350DCC-8F4E-44E8-B309-269AD3E999E5}" destId="{0D912286-9A35-484A-AB3D-D8FE0BFE8DC4}" srcOrd="4" destOrd="0" presId="urn:microsoft.com/office/officeart/2008/layout/AlternatingHexagons"/>
    <dgm:cxn modelId="{6144B76D-80A2-49E1-A40B-4D9F3A3A87ED}" type="presParOf" srcId="{0D912286-9A35-484A-AB3D-D8FE0BFE8DC4}" destId="{E99F1FD8-7E52-44E3-82AE-CCE4BCEB471B}" srcOrd="0" destOrd="0" presId="urn:microsoft.com/office/officeart/2008/layout/AlternatingHexagons"/>
    <dgm:cxn modelId="{635BE79D-E1EB-4F28-9D76-4DFA59D7404C}" type="presParOf" srcId="{0D912286-9A35-484A-AB3D-D8FE0BFE8DC4}" destId="{28E1DF83-4E17-454C-A749-C393D392BF64}" srcOrd="1" destOrd="0" presId="urn:microsoft.com/office/officeart/2008/layout/AlternatingHexagons"/>
    <dgm:cxn modelId="{900B4BE6-FA3A-49DD-B389-F5392E7B16C3}" type="presParOf" srcId="{0D912286-9A35-484A-AB3D-D8FE0BFE8DC4}" destId="{1BF87239-9A8D-4FF6-B890-D79DA23608E2}" srcOrd="2" destOrd="0" presId="urn:microsoft.com/office/officeart/2008/layout/AlternatingHexagons"/>
    <dgm:cxn modelId="{361ACFA1-4A93-49D0-8691-4CC3CF3F8B62}" type="presParOf" srcId="{0D912286-9A35-484A-AB3D-D8FE0BFE8DC4}" destId="{B3667614-4389-4829-961A-095985AD2E17}" srcOrd="3" destOrd="0" presId="urn:microsoft.com/office/officeart/2008/layout/AlternatingHexagons"/>
    <dgm:cxn modelId="{49D31070-C8A8-431F-8479-DCA1687FCB14}" type="presParOf" srcId="{0D912286-9A35-484A-AB3D-D8FE0BFE8DC4}" destId="{56DBD5DC-2956-44A1-8234-F8F7251C43AC}"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1D385C0-E794-4374-B7CC-6B834A56A626}"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GB"/>
        </a:p>
      </dgm:t>
    </dgm:pt>
    <dgm:pt modelId="{43C80EF5-04A9-4613-9E59-6727C8765A0E}">
      <dgm:prSet phldrT="[Text]" custT="1"/>
      <dgm:spPr/>
      <dgm:t>
        <a:bodyPr/>
        <a:lstStyle/>
        <a:p>
          <a:r>
            <a:rPr lang="en-GB" sz="2800" dirty="0"/>
            <a:t>Supply chain</a:t>
          </a:r>
        </a:p>
      </dgm:t>
    </dgm:pt>
    <dgm:pt modelId="{037DE435-6524-4E5E-AE6E-43A4A2CB4415}" type="parTrans" cxnId="{EA229E6F-655E-4F6C-8E98-935F552B27E4}">
      <dgm:prSet/>
      <dgm:spPr/>
      <dgm:t>
        <a:bodyPr/>
        <a:lstStyle/>
        <a:p>
          <a:endParaRPr lang="en-GB"/>
        </a:p>
      </dgm:t>
    </dgm:pt>
    <dgm:pt modelId="{163669F0-22EB-4D82-8325-DADA9BA0DF52}" type="sibTrans" cxnId="{EA229E6F-655E-4F6C-8E98-935F552B27E4}">
      <dgm:prSet/>
      <dgm:spPr/>
      <dgm:t>
        <a:bodyPr/>
        <a:lstStyle/>
        <a:p>
          <a:r>
            <a:rPr lang="en-GB" dirty="0"/>
            <a:t>Skills  </a:t>
          </a:r>
        </a:p>
      </dgm:t>
    </dgm:pt>
    <dgm:pt modelId="{ABC2F66A-5F38-40A6-A441-FD9600F8617B}">
      <dgm:prSet phldrT="[Text]" custT="1"/>
      <dgm:spPr/>
      <dgm:t>
        <a:bodyPr/>
        <a:lstStyle/>
        <a:p>
          <a:r>
            <a:rPr lang="en-GB" sz="1800" dirty="0"/>
            <a:t>Compliance  </a:t>
          </a:r>
        </a:p>
      </dgm:t>
    </dgm:pt>
    <dgm:pt modelId="{A7859816-63FF-4B91-8ED2-78DE4D2B2B03}" type="parTrans" cxnId="{92D1B3C7-9865-4F91-900A-C91E37D8AD6C}">
      <dgm:prSet/>
      <dgm:spPr/>
      <dgm:t>
        <a:bodyPr/>
        <a:lstStyle/>
        <a:p>
          <a:endParaRPr lang="en-GB"/>
        </a:p>
      </dgm:t>
    </dgm:pt>
    <dgm:pt modelId="{EC828E95-E36B-4A9A-AA28-FC467E560BEB}" type="sibTrans" cxnId="{92D1B3C7-9865-4F91-900A-C91E37D8AD6C}">
      <dgm:prSet custT="1"/>
      <dgm:spPr/>
      <dgm:t>
        <a:bodyPr/>
        <a:lstStyle/>
        <a:p>
          <a:r>
            <a:rPr lang="en-GB" sz="3100" dirty="0"/>
            <a:t>Finance  </a:t>
          </a:r>
        </a:p>
      </dgm:t>
    </dgm:pt>
    <dgm:pt modelId="{B1D5D19E-E3BB-4FE1-9E5C-45F733B118E3}">
      <dgm:prSet phldrT="[Text]"/>
      <dgm:spPr/>
      <dgm:t>
        <a:bodyPr/>
        <a:lstStyle/>
        <a:p>
          <a:r>
            <a:rPr lang="en-GB" dirty="0"/>
            <a:t>Investment </a:t>
          </a:r>
        </a:p>
      </dgm:t>
    </dgm:pt>
    <dgm:pt modelId="{00D81B4B-34CD-4DCB-A4D5-2790717B0EEE}" type="parTrans" cxnId="{304B9B5E-F85F-4DBD-A3F6-B5ACD5EF4B21}">
      <dgm:prSet/>
      <dgm:spPr/>
      <dgm:t>
        <a:bodyPr/>
        <a:lstStyle/>
        <a:p>
          <a:endParaRPr lang="en-GB"/>
        </a:p>
      </dgm:t>
    </dgm:pt>
    <dgm:pt modelId="{CDA64196-6E12-48D4-8088-032FD7C61ECD}" type="sibTrans" cxnId="{304B9B5E-F85F-4DBD-A3F6-B5ACD5EF4B21}">
      <dgm:prSet custT="1"/>
      <dgm:spPr/>
      <dgm:t>
        <a:bodyPr/>
        <a:lstStyle/>
        <a:p>
          <a:r>
            <a:rPr lang="en-GB" sz="1800" dirty="0"/>
            <a:t>Engagement</a:t>
          </a:r>
          <a:r>
            <a:rPr lang="en-GB" sz="1900" dirty="0"/>
            <a:t>  </a:t>
          </a:r>
        </a:p>
      </dgm:t>
    </dgm:pt>
    <dgm:pt modelId="{61350DCC-8F4E-44E8-B309-269AD3E999E5}" type="pres">
      <dgm:prSet presAssocID="{31D385C0-E794-4374-B7CC-6B834A56A626}" presName="Name0" presStyleCnt="0">
        <dgm:presLayoutVars>
          <dgm:chMax/>
          <dgm:chPref/>
          <dgm:dir/>
          <dgm:animLvl val="lvl"/>
        </dgm:presLayoutVars>
      </dgm:prSet>
      <dgm:spPr/>
    </dgm:pt>
    <dgm:pt modelId="{16243875-6D80-43C5-A4BF-14CF9F9A56FE}" type="pres">
      <dgm:prSet presAssocID="{43C80EF5-04A9-4613-9E59-6727C8765A0E}" presName="composite" presStyleCnt="0"/>
      <dgm:spPr/>
    </dgm:pt>
    <dgm:pt modelId="{B3A4669F-0852-4F5F-B3AF-C9B8DCF2AF3D}" type="pres">
      <dgm:prSet presAssocID="{43C80EF5-04A9-4613-9E59-6727C8765A0E}" presName="Parent1" presStyleLbl="node1" presStyleIdx="0" presStyleCnt="6">
        <dgm:presLayoutVars>
          <dgm:chMax val="1"/>
          <dgm:chPref val="1"/>
          <dgm:bulletEnabled val="1"/>
        </dgm:presLayoutVars>
      </dgm:prSet>
      <dgm:spPr/>
    </dgm:pt>
    <dgm:pt modelId="{9E50E7EE-1A43-4D7B-9341-450103F15E89}" type="pres">
      <dgm:prSet presAssocID="{43C80EF5-04A9-4613-9E59-6727C8765A0E}" presName="Childtext1" presStyleLbl="revTx" presStyleIdx="0" presStyleCnt="3">
        <dgm:presLayoutVars>
          <dgm:chMax val="0"/>
          <dgm:chPref val="0"/>
          <dgm:bulletEnabled val="1"/>
        </dgm:presLayoutVars>
      </dgm:prSet>
      <dgm:spPr/>
    </dgm:pt>
    <dgm:pt modelId="{D907FC98-3A22-4B67-B35E-021303FC5771}" type="pres">
      <dgm:prSet presAssocID="{43C80EF5-04A9-4613-9E59-6727C8765A0E}" presName="BalanceSpacing" presStyleCnt="0"/>
      <dgm:spPr/>
    </dgm:pt>
    <dgm:pt modelId="{08AC129A-E739-49A8-9E3D-6C7FFC4E3C8C}" type="pres">
      <dgm:prSet presAssocID="{43C80EF5-04A9-4613-9E59-6727C8765A0E}" presName="BalanceSpacing1" presStyleCnt="0"/>
      <dgm:spPr/>
    </dgm:pt>
    <dgm:pt modelId="{A144C61A-8385-468B-9A2C-EA9450ECB7C0}" type="pres">
      <dgm:prSet presAssocID="{163669F0-22EB-4D82-8325-DADA9BA0DF52}" presName="Accent1Text" presStyleLbl="node1" presStyleIdx="1" presStyleCnt="6"/>
      <dgm:spPr/>
    </dgm:pt>
    <dgm:pt modelId="{22944CB1-1033-4A78-992A-1101819F5BF5}" type="pres">
      <dgm:prSet presAssocID="{163669F0-22EB-4D82-8325-DADA9BA0DF52}" presName="spaceBetweenRectangles" presStyleCnt="0"/>
      <dgm:spPr/>
    </dgm:pt>
    <dgm:pt modelId="{8DD0AC16-8038-4E37-9DFA-144040BCBF4E}" type="pres">
      <dgm:prSet presAssocID="{ABC2F66A-5F38-40A6-A441-FD9600F8617B}" presName="composite" presStyleCnt="0"/>
      <dgm:spPr/>
    </dgm:pt>
    <dgm:pt modelId="{C0F2F44F-7911-4E54-8312-6DE6AE641CD1}" type="pres">
      <dgm:prSet presAssocID="{ABC2F66A-5F38-40A6-A441-FD9600F8617B}" presName="Parent1" presStyleLbl="node1" presStyleIdx="2" presStyleCnt="6">
        <dgm:presLayoutVars>
          <dgm:chMax val="1"/>
          <dgm:chPref val="1"/>
          <dgm:bulletEnabled val="1"/>
        </dgm:presLayoutVars>
      </dgm:prSet>
      <dgm:spPr/>
    </dgm:pt>
    <dgm:pt modelId="{487A06CD-374D-4C71-BF7D-77A10EC0D7A2}" type="pres">
      <dgm:prSet presAssocID="{ABC2F66A-5F38-40A6-A441-FD9600F8617B}" presName="Childtext1" presStyleLbl="revTx" presStyleIdx="1" presStyleCnt="3">
        <dgm:presLayoutVars>
          <dgm:chMax val="0"/>
          <dgm:chPref val="0"/>
          <dgm:bulletEnabled val="1"/>
        </dgm:presLayoutVars>
      </dgm:prSet>
      <dgm:spPr/>
    </dgm:pt>
    <dgm:pt modelId="{5B4B4937-7EA4-43F0-A5E5-5B19850D2788}" type="pres">
      <dgm:prSet presAssocID="{ABC2F66A-5F38-40A6-A441-FD9600F8617B}" presName="BalanceSpacing" presStyleCnt="0"/>
      <dgm:spPr/>
    </dgm:pt>
    <dgm:pt modelId="{39428D0B-8315-4667-A943-F5B6B131A483}" type="pres">
      <dgm:prSet presAssocID="{ABC2F66A-5F38-40A6-A441-FD9600F8617B}" presName="BalanceSpacing1" presStyleCnt="0"/>
      <dgm:spPr/>
    </dgm:pt>
    <dgm:pt modelId="{6ADE0874-814F-4A27-8B3D-4FE517DFA60C}" type="pres">
      <dgm:prSet presAssocID="{EC828E95-E36B-4A9A-AA28-FC467E560BEB}" presName="Accent1Text" presStyleLbl="node1" presStyleIdx="3" presStyleCnt="6"/>
      <dgm:spPr/>
    </dgm:pt>
    <dgm:pt modelId="{3F75ABF8-CB68-4BD5-A45A-0F38E71902E3}" type="pres">
      <dgm:prSet presAssocID="{EC828E95-E36B-4A9A-AA28-FC467E560BEB}" presName="spaceBetweenRectangles" presStyleCnt="0"/>
      <dgm:spPr/>
    </dgm:pt>
    <dgm:pt modelId="{0D912286-9A35-484A-AB3D-D8FE0BFE8DC4}" type="pres">
      <dgm:prSet presAssocID="{B1D5D19E-E3BB-4FE1-9E5C-45F733B118E3}" presName="composite" presStyleCnt="0"/>
      <dgm:spPr/>
    </dgm:pt>
    <dgm:pt modelId="{E99F1FD8-7E52-44E3-82AE-CCE4BCEB471B}" type="pres">
      <dgm:prSet presAssocID="{B1D5D19E-E3BB-4FE1-9E5C-45F733B118E3}" presName="Parent1" presStyleLbl="node1" presStyleIdx="4" presStyleCnt="6">
        <dgm:presLayoutVars>
          <dgm:chMax val="1"/>
          <dgm:chPref val="1"/>
          <dgm:bulletEnabled val="1"/>
        </dgm:presLayoutVars>
      </dgm:prSet>
      <dgm:spPr/>
    </dgm:pt>
    <dgm:pt modelId="{28E1DF83-4E17-454C-A749-C393D392BF64}" type="pres">
      <dgm:prSet presAssocID="{B1D5D19E-E3BB-4FE1-9E5C-45F733B118E3}" presName="Childtext1" presStyleLbl="revTx" presStyleIdx="2" presStyleCnt="3">
        <dgm:presLayoutVars>
          <dgm:chMax val="0"/>
          <dgm:chPref val="0"/>
          <dgm:bulletEnabled val="1"/>
        </dgm:presLayoutVars>
      </dgm:prSet>
      <dgm:spPr/>
    </dgm:pt>
    <dgm:pt modelId="{1BF87239-9A8D-4FF6-B890-D79DA23608E2}" type="pres">
      <dgm:prSet presAssocID="{B1D5D19E-E3BB-4FE1-9E5C-45F733B118E3}" presName="BalanceSpacing" presStyleCnt="0"/>
      <dgm:spPr/>
    </dgm:pt>
    <dgm:pt modelId="{B3667614-4389-4829-961A-095985AD2E17}" type="pres">
      <dgm:prSet presAssocID="{B1D5D19E-E3BB-4FE1-9E5C-45F733B118E3}" presName="BalanceSpacing1" presStyleCnt="0"/>
      <dgm:spPr/>
    </dgm:pt>
    <dgm:pt modelId="{56DBD5DC-2956-44A1-8234-F8F7251C43AC}" type="pres">
      <dgm:prSet presAssocID="{CDA64196-6E12-48D4-8088-032FD7C61ECD}" presName="Accent1Text" presStyleLbl="node1" presStyleIdx="5" presStyleCnt="6" custLinFactNeighborY="5"/>
      <dgm:spPr/>
    </dgm:pt>
  </dgm:ptLst>
  <dgm:cxnLst>
    <dgm:cxn modelId="{3CDE442C-F741-483E-B841-6BAA12C80F42}" type="presOf" srcId="{163669F0-22EB-4D82-8325-DADA9BA0DF52}" destId="{A144C61A-8385-468B-9A2C-EA9450ECB7C0}" srcOrd="0" destOrd="0" presId="urn:microsoft.com/office/officeart/2008/layout/AlternatingHexagons"/>
    <dgm:cxn modelId="{E5B46E5B-DF22-46E0-955D-0F0383B40465}" type="presOf" srcId="{EC828E95-E36B-4A9A-AA28-FC467E560BEB}" destId="{6ADE0874-814F-4A27-8B3D-4FE517DFA60C}" srcOrd="0" destOrd="0" presId="urn:microsoft.com/office/officeart/2008/layout/AlternatingHexagons"/>
    <dgm:cxn modelId="{9D9C895C-9CD3-46F3-8CD3-F8D9EEAB6692}" type="presOf" srcId="{43C80EF5-04A9-4613-9E59-6727C8765A0E}" destId="{B3A4669F-0852-4F5F-B3AF-C9B8DCF2AF3D}" srcOrd="0" destOrd="0" presId="urn:microsoft.com/office/officeart/2008/layout/AlternatingHexagons"/>
    <dgm:cxn modelId="{304B9B5E-F85F-4DBD-A3F6-B5ACD5EF4B21}" srcId="{31D385C0-E794-4374-B7CC-6B834A56A626}" destId="{B1D5D19E-E3BB-4FE1-9E5C-45F733B118E3}" srcOrd="2" destOrd="0" parTransId="{00D81B4B-34CD-4DCB-A4D5-2790717B0EEE}" sibTransId="{CDA64196-6E12-48D4-8088-032FD7C61ECD}"/>
    <dgm:cxn modelId="{EA229E6F-655E-4F6C-8E98-935F552B27E4}" srcId="{31D385C0-E794-4374-B7CC-6B834A56A626}" destId="{43C80EF5-04A9-4613-9E59-6727C8765A0E}" srcOrd="0" destOrd="0" parTransId="{037DE435-6524-4E5E-AE6E-43A4A2CB4415}" sibTransId="{163669F0-22EB-4D82-8325-DADA9BA0DF52}"/>
    <dgm:cxn modelId="{58E2EA74-6CC7-4804-AE76-8C48C57659B2}" type="presOf" srcId="{31D385C0-E794-4374-B7CC-6B834A56A626}" destId="{61350DCC-8F4E-44E8-B309-269AD3E999E5}" srcOrd="0" destOrd="0" presId="urn:microsoft.com/office/officeart/2008/layout/AlternatingHexagons"/>
    <dgm:cxn modelId="{D68F7975-6458-4EA5-8351-C82D66B3DC59}" type="presOf" srcId="{CDA64196-6E12-48D4-8088-032FD7C61ECD}" destId="{56DBD5DC-2956-44A1-8234-F8F7251C43AC}" srcOrd="0" destOrd="0" presId="urn:microsoft.com/office/officeart/2008/layout/AlternatingHexagons"/>
    <dgm:cxn modelId="{92D1B3C7-9865-4F91-900A-C91E37D8AD6C}" srcId="{31D385C0-E794-4374-B7CC-6B834A56A626}" destId="{ABC2F66A-5F38-40A6-A441-FD9600F8617B}" srcOrd="1" destOrd="0" parTransId="{A7859816-63FF-4B91-8ED2-78DE4D2B2B03}" sibTransId="{EC828E95-E36B-4A9A-AA28-FC467E560BEB}"/>
    <dgm:cxn modelId="{DC5B65EB-6B6E-4593-8A46-E34A01C362E4}" type="presOf" srcId="{B1D5D19E-E3BB-4FE1-9E5C-45F733B118E3}" destId="{E99F1FD8-7E52-44E3-82AE-CCE4BCEB471B}" srcOrd="0" destOrd="0" presId="urn:microsoft.com/office/officeart/2008/layout/AlternatingHexagons"/>
    <dgm:cxn modelId="{4C4FDCEB-3F57-46FF-9A26-C84897651B32}" type="presOf" srcId="{ABC2F66A-5F38-40A6-A441-FD9600F8617B}" destId="{C0F2F44F-7911-4E54-8312-6DE6AE641CD1}" srcOrd="0" destOrd="0" presId="urn:microsoft.com/office/officeart/2008/layout/AlternatingHexagons"/>
    <dgm:cxn modelId="{2E1C18C3-29A0-4C8D-BEF1-7FFE09CBC8E9}" type="presParOf" srcId="{61350DCC-8F4E-44E8-B309-269AD3E999E5}" destId="{16243875-6D80-43C5-A4BF-14CF9F9A56FE}" srcOrd="0" destOrd="0" presId="urn:microsoft.com/office/officeart/2008/layout/AlternatingHexagons"/>
    <dgm:cxn modelId="{1E99B95B-C204-4A47-89B1-6D22ED3A76E0}" type="presParOf" srcId="{16243875-6D80-43C5-A4BF-14CF9F9A56FE}" destId="{B3A4669F-0852-4F5F-B3AF-C9B8DCF2AF3D}" srcOrd="0" destOrd="0" presId="urn:microsoft.com/office/officeart/2008/layout/AlternatingHexagons"/>
    <dgm:cxn modelId="{C727E640-D712-4CDB-B72C-FB190D1F2C3A}" type="presParOf" srcId="{16243875-6D80-43C5-A4BF-14CF9F9A56FE}" destId="{9E50E7EE-1A43-4D7B-9341-450103F15E89}" srcOrd="1" destOrd="0" presId="urn:microsoft.com/office/officeart/2008/layout/AlternatingHexagons"/>
    <dgm:cxn modelId="{58BEA0BD-EE3B-4BA2-AB50-887B47C5DD15}" type="presParOf" srcId="{16243875-6D80-43C5-A4BF-14CF9F9A56FE}" destId="{D907FC98-3A22-4B67-B35E-021303FC5771}" srcOrd="2" destOrd="0" presId="urn:microsoft.com/office/officeart/2008/layout/AlternatingHexagons"/>
    <dgm:cxn modelId="{A7617807-82D6-4035-9CE7-144A575FE741}" type="presParOf" srcId="{16243875-6D80-43C5-A4BF-14CF9F9A56FE}" destId="{08AC129A-E739-49A8-9E3D-6C7FFC4E3C8C}" srcOrd="3" destOrd="0" presId="urn:microsoft.com/office/officeart/2008/layout/AlternatingHexagons"/>
    <dgm:cxn modelId="{47CB9A8D-BE6D-47C4-AA09-E8C336E63EFF}" type="presParOf" srcId="{16243875-6D80-43C5-A4BF-14CF9F9A56FE}" destId="{A144C61A-8385-468B-9A2C-EA9450ECB7C0}" srcOrd="4" destOrd="0" presId="urn:microsoft.com/office/officeart/2008/layout/AlternatingHexagons"/>
    <dgm:cxn modelId="{A3C890B8-069D-4F12-89C9-4B24BAD1A768}" type="presParOf" srcId="{61350DCC-8F4E-44E8-B309-269AD3E999E5}" destId="{22944CB1-1033-4A78-992A-1101819F5BF5}" srcOrd="1" destOrd="0" presId="urn:microsoft.com/office/officeart/2008/layout/AlternatingHexagons"/>
    <dgm:cxn modelId="{9FDF0C1F-05E6-45C0-BB60-88121B2FEC56}" type="presParOf" srcId="{61350DCC-8F4E-44E8-B309-269AD3E999E5}" destId="{8DD0AC16-8038-4E37-9DFA-144040BCBF4E}" srcOrd="2" destOrd="0" presId="urn:microsoft.com/office/officeart/2008/layout/AlternatingHexagons"/>
    <dgm:cxn modelId="{D1479498-4E62-437C-8D68-4B1D9264BE69}" type="presParOf" srcId="{8DD0AC16-8038-4E37-9DFA-144040BCBF4E}" destId="{C0F2F44F-7911-4E54-8312-6DE6AE641CD1}" srcOrd="0" destOrd="0" presId="urn:microsoft.com/office/officeart/2008/layout/AlternatingHexagons"/>
    <dgm:cxn modelId="{5A72B277-2933-41C2-9B18-D89E13C3F41D}" type="presParOf" srcId="{8DD0AC16-8038-4E37-9DFA-144040BCBF4E}" destId="{487A06CD-374D-4C71-BF7D-77A10EC0D7A2}" srcOrd="1" destOrd="0" presId="urn:microsoft.com/office/officeart/2008/layout/AlternatingHexagons"/>
    <dgm:cxn modelId="{0AD5A70B-348C-40E6-BDBE-3E27B7F9EBCC}" type="presParOf" srcId="{8DD0AC16-8038-4E37-9DFA-144040BCBF4E}" destId="{5B4B4937-7EA4-43F0-A5E5-5B19850D2788}" srcOrd="2" destOrd="0" presId="urn:microsoft.com/office/officeart/2008/layout/AlternatingHexagons"/>
    <dgm:cxn modelId="{49ABD423-779D-477B-9517-167EA7DB85E7}" type="presParOf" srcId="{8DD0AC16-8038-4E37-9DFA-144040BCBF4E}" destId="{39428D0B-8315-4667-A943-F5B6B131A483}" srcOrd="3" destOrd="0" presId="urn:microsoft.com/office/officeart/2008/layout/AlternatingHexagons"/>
    <dgm:cxn modelId="{FEF53F2D-F91F-4768-8E56-F50DD85CD81B}" type="presParOf" srcId="{8DD0AC16-8038-4E37-9DFA-144040BCBF4E}" destId="{6ADE0874-814F-4A27-8B3D-4FE517DFA60C}" srcOrd="4" destOrd="0" presId="urn:microsoft.com/office/officeart/2008/layout/AlternatingHexagons"/>
    <dgm:cxn modelId="{D0D2F786-C9DB-42D2-AC4F-33003F8B69E4}" type="presParOf" srcId="{61350DCC-8F4E-44E8-B309-269AD3E999E5}" destId="{3F75ABF8-CB68-4BD5-A45A-0F38E71902E3}" srcOrd="3" destOrd="0" presId="urn:microsoft.com/office/officeart/2008/layout/AlternatingHexagons"/>
    <dgm:cxn modelId="{A272E41D-410D-4FCA-AC3A-8F22F6BCB94E}" type="presParOf" srcId="{61350DCC-8F4E-44E8-B309-269AD3E999E5}" destId="{0D912286-9A35-484A-AB3D-D8FE0BFE8DC4}" srcOrd="4" destOrd="0" presId="urn:microsoft.com/office/officeart/2008/layout/AlternatingHexagons"/>
    <dgm:cxn modelId="{6144B76D-80A2-49E1-A40B-4D9F3A3A87ED}" type="presParOf" srcId="{0D912286-9A35-484A-AB3D-D8FE0BFE8DC4}" destId="{E99F1FD8-7E52-44E3-82AE-CCE4BCEB471B}" srcOrd="0" destOrd="0" presId="urn:microsoft.com/office/officeart/2008/layout/AlternatingHexagons"/>
    <dgm:cxn modelId="{635BE79D-E1EB-4F28-9D76-4DFA59D7404C}" type="presParOf" srcId="{0D912286-9A35-484A-AB3D-D8FE0BFE8DC4}" destId="{28E1DF83-4E17-454C-A749-C393D392BF64}" srcOrd="1" destOrd="0" presId="urn:microsoft.com/office/officeart/2008/layout/AlternatingHexagons"/>
    <dgm:cxn modelId="{900B4BE6-FA3A-49DD-B389-F5392E7B16C3}" type="presParOf" srcId="{0D912286-9A35-484A-AB3D-D8FE0BFE8DC4}" destId="{1BF87239-9A8D-4FF6-B890-D79DA23608E2}" srcOrd="2" destOrd="0" presId="urn:microsoft.com/office/officeart/2008/layout/AlternatingHexagons"/>
    <dgm:cxn modelId="{361ACFA1-4A93-49D0-8691-4CC3CF3F8B62}" type="presParOf" srcId="{0D912286-9A35-484A-AB3D-D8FE0BFE8DC4}" destId="{B3667614-4389-4829-961A-095985AD2E17}" srcOrd="3" destOrd="0" presId="urn:microsoft.com/office/officeart/2008/layout/AlternatingHexagons"/>
    <dgm:cxn modelId="{49D31070-C8A8-431F-8479-DCA1687FCB14}" type="presParOf" srcId="{0D912286-9A35-484A-AB3D-D8FE0BFE8DC4}" destId="{56DBD5DC-2956-44A1-8234-F8F7251C43AC}"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1D385C0-E794-4374-B7CC-6B834A56A626}"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GB"/>
        </a:p>
      </dgm:t>
    </dgm:pt>
    <dgm:pt modelId="{43C80EF5-04A9-4613-9E59-6727C8765A0E}">
      <dgm:prSet phldrT="[Text]" custT="1"/>
      <dgm:spPr/>
      <dgm:t>
        <a:bodyPr/>
        <a:lstStyle/>
        <a:p>
          <a:r>
            <a:rPr lang="en-GB" sz="2800" dirty="0"/>
            <a:t>Supply chain</a:t>
          </a:r>
        </a:p>
      </dgm:t>
    </dgm:pt>
    <dgm:pt modelId="{037DE435-6524-4E5E-AE6E-43A4A2CB4415}" type="parTrans" cxnId="{EA229E6F-655E-4F6C-8E98-935F552B27E4}">
      <dgm:prSet/>
      <dgm:spPr/>
      <dgm:t>
        <a:bodyPr/>
        <a:lstStyle/>
        <a:p>
          <a:endParaRPr lang="en-GB"/>
        </a:p>
      </dgm:t>
    </dgm:pt>
    <dgm:pt modelId="{163669F0-22EB-4D82-8325-DADA9BA0DF52}" type="sibTrans" cxnId="{EA229E6F-655E-4F6C-8E98-935F552B27E4}">
      <dgm:prSet/>
      <dgm:spPr/>
      <dgm:t>
        <a:bodyPr/>
        <a:lstStyle/>
        <a:p>
          <a:r>
            <a:rPr lang="en-GB" dirty="0"/>
            <a:t>Skills  </a:t>
          </a:r>
        </a:p>
      </dgm:t>
    </dgm:pt>
    <dgm:pt modelId="{ABC2F66A-5F38-40A6-A441-FD9600F8617B}">
      <dgm:prSet phldrT="[Text]" custT="1"/>
      <dgm:spPr/>
      <dgm:t>
        <a:bodyPr/>
        <a:lstStyle/>
        <a:p>
          <a:r>
            <a:rPr lang="en-GB" sz="1800" dirty="0"/>
            <a:t>Compliance  </a:t>
          </a:r>
        </a:p>
      </dgm:t>
    </dgm:pt>
    <dgm:pt modelId="{A7859816-63FF-4B91-8ED2-78DE4D2B2B03}" type="parTrans" cxnId="{92D1B3C7-9865-4F91-900A-C91E37D8AD6C}">
      <dgm:prSet/>
      <dgm:spPr/>
      <dgm:t>
        <a:bodyPr/>
        <a:lstStyle/>
        <a:p>
          <a:endParaRPr lang="en-GB"/>
        </a:p>
      </dgm:t>
    </dgm:pt>
    <dgm:pt modelId="{EC828E95-E36B-4A9A-AA28-FC467E560BEB}" type="sibTrans" cxnId="{92D1B3C7-9865-4F91-900A-C91E37D8AD6C}">
      <dgm:prSet custT="1"/>
      <dgm:spPr/>
      <dgm:t>
        <a:bodyPr/>
        <a:lstStyle/>
        <a:p>
          <a:r>
            <a:rPr lang="en-GB" sz="3100" dirty="0"/>
            <a:t>Finance  </a:t>
          </a:r>
        </a:p>
      </dgm:t>
    </dgm:pt>
    <dgm:pt modelId="{B1D5D19E-E3BB-4FE1-9E5C-45F733B118E3}">
      <dgm:prSet phldrT="[Text]"/>
      <dgm:spPr/>
      <dgm:t>
        <a:bodyPr/>
        <a:lstStyle/>
        <a:p>
          <a:r>
            <a:rPr lang="en-GB" dirty="0"/>
            <a:t>Investment </a:t>
          </a:r>
        </a:p>
      </dgm:t>
    </dgm:pt>
    <dgm:pt modelId="{00D81B4B-34CD-4DCB-A4D5-2790717B0EEE}" type="parTrans" cxnId="{304B9B5E-F85F-4DBD-A3F6-B5ACD5EF4B21}">
      <dgm:prSet/>
      <dgm:spPr/>
      <dgm:t>
        <a:bodyPr/>
        <a:lstStyle/>
        <a:p>
          <a:endParaRPr lang="en-GB"/>
        </a:p>
      </dgm:t>
    </dgm:pt>
    <dgm:pt modelId="{CDA64196-6E12-48D4-8088-032FD7C61ECD}" type="sibTrans" cxnId="{304B9B5E-F85F-4DBD-A3F6-B5ACD5EF4B21}">
      <dgm:prSet custT="1"/>
      <dgm:spPr/>
      <dgm:t>
        <a:bodyPr/>
        <a:lstStyle/>
        <a:p>
          <a:r>
            <a:rPr lang="en-GB" sz="1800" dirty="0"/>
            <a:t>Engagement</a:t>
          </a:r>
          <a:r>
            <a:rPr lang="en-GB" sz="1900" dirty="0"/>
            <a:t>  </a:t>
          </a:r>
        </a:p>
      </dgm:t>
    </dgm:pt>
    <dgm:pt modelId="{61350DCC-8F4E-44E8-B309-269AD3E999E5}" type="pres">
      <dgm:prSet presAssocID="{31D385C0-E794-4374-B7CC-6B834A56A626}" presName="Name0" presStyleCnt="0">
        <dgm:presLayoutVars>
          <dgm:chMax/>
          <dgm:chPref/>
          <dgm:dir/>
          <dgm:animLvl val="lvl"/>
        </dgm:presLayoutVars>
      </dgm:prSet>
      <dgm:spPr/>
    </dgm:pt>
    <dgm:pt modelId="{16243875-6D80-43C5-A4BF-14CF9F9A56FE}" type="pres">
      <dgm:prSet presAssocID="{43C80EF5-04A9-4613-9E59-6727C8765A0E}" presName="composite" presStyleCnt="0"/>
      <dgm:spPr/>
    </dgm:pt>
    <dgm:pt modelId="{B3A4669F-0852-4F5F-B3AF-C9B8DCF2AF3D}" type="pres">
      <dgm:prSet presAssocID="{43C80EF5-04A9-4613-9E59-6727C8765A0E}" presName="Parent1" presStyleLbl="node1" presStyleIdx="0" presStyleCnt="6">
        <dgm:presLayoutVars>
          <dgm:chMax val="1"/>
          <dgm:chPref val="1"/>
          <dgm:bulletEnabled val="1"/>
        </dgm:presLayoutVars>
      </dgm:prSet>
      <dgm:spPr/>
    </dgm:pt>
    <dgm:pt modelId="{9E50E7EE-1A43-4D7B-9341-450103F15E89}" type="pres">
      <dgm:prSet presAssocID="{43C80EF5-04A9-4613-9E59-6727C8765A0E}" presName="Childtext1" presStyleLbl="revTx" presStyleIdx="0" presStyleCnt="3">
        <dgm:presLayoutVars>
          <dgm:chMax val="0"/>
          <dgm:chPref val="0"/>
          <dgm:bulletEnabled val="1"/>
        </dgm:presLayoutVars>
      </dgm:prSet>
      <dgm:spPr/>
    </dgm:pt>
    <dgm:pt modelId="{D907FC98-3A22-4B67-B35E-021303FC5771}" type="pres">
      <dgm:prSet presAssocID="{43C80EF5-04A9-4613-9E59-6727C8765A0E}" presName="BalanceSpacing" presStyleCnt="0"/>
      <dgm:spPr/>
    </dgm:pt>
    <dgm:pt modelId="{08AC129A-E739-49A8-9E3D-6C7FFC4E3C8C}" type="pres">
      <dgm:prSet presAssocID="{43C80EF5-04A9-4613-9E59-6727C8765A0E}" presName="BalanceSpacing1" presStyleCnt="0"/>
      <dgm:spPr/>
    </dgm:pt>
    <dgm:pt modelId="{A144C61A-8385-468B-9A2C-EA9450ECB7C0}" type="pres">
      <dgm:prSet presAssocID="{163669F0-22EB-4D82-8325-DADA9BA0DF52}" presName="Accent1Text" presStyleLbl="node1" presStyleIdx="1" presStyleCnt="6"/>
      <dgm:spPr/>
    </dgm:pt>
    <dgm:pt modelId="{22944CB1-1033-4A78-992A-1101819F5BF5}" type="pres">
      <dgm:prSet presAssocID="{163669F0-22EB-4D82-8325-DADA9BA0DF52}" presName="spaceBetweenRectangles" presStyleCnt="0"/>
      <dgm:spPr/>
    </dgm:pt>
    <dgm:pt modelId="{8DD0AC16-8038-4E37-9DFA-144040BCBF4E}" type="pres">
      <dgm:prSet presAssocID="{ABC2F66A-5F38-40A6-A441-FD9600F8617B}" presName="composite" presStyleCnt="0"/>
      <dgm:spPr/>
    </dgm:pt>
    <dgm:pt modelId="{C0F2F44F-7911-4E54-8312-6DE6AE641CD1}" type="pres">
      <dgm:prSet presAssocID="{ABC2F66A-5F38-40A6-A441-FD9600F8617B}" presName="Parent1" presStyleLbl="node1" presStyleIdx="2" presStyleCnt="6">
        <dgm:presLayoutVars>
          <dgm:chMax val="1"/>
          <dgm:chPref val="1"/>
          <dgm:bulletEnabled val="1"/>
        </dgm:presLayoutVars>
      </dgm:prSet>
      <dgm:spPr/>
    </dgm:pt>
    <dgm:pt modelId="{487A06CD-374D-4C71-BF7D-77A10EC0D7A2}" type="pres">
      <dgm:prSet presAssocID="{ABC2F66A-5F38-40A6-A441-FD9600F8617B}" presName="Childtext1" presStyleLbl="revTx" presStyleIdx="1" presStyleCnt="3">
        <dgm:presLayoutVars>
          <dgm:chMax val="0"/>
          <dgm:chPref val="0"/>
          <dgm:bulletEnabled val="1"/>
        </dgm:presLayoutVars>
      </dgm:prSet>
      <dgm:spPr/>
    </dgm:pt>
    <dgm:pt modelId="{5B4B4937-7EA4-43F0-A5E5-5B19850D2788}" type="pres">
      <dgm:prSet presAssocID="{ABC2F66A-5F38-40A6-A441-FD9600F8617B}" presName="BalanceSpacing" presStyleCnt="0"/>
      <dgm:spPr/>
    </dgm:pt>
    <dgm:pt modelId="{39428D0B-8315-4667-A943-F5B6B131A483}" type="pres">
      <dgm:prSet presAssocID="{ABC2F66A-5F38-40A6-A441-FD9600F8617B}" presName="BalanceSpacing1" presStyleCnt="0"/>
      <dgm:spPr/>
    </dgm:pt>
    <dgm:pt modelId="{6ADE0874-814F-4A27-8B3D-4FE517DFA60C}" type="pres">
      <dgm:prSet presAssocID="{EC828E95-E36B-4A9A-AA28-FC467E560BEB}" presName="Accent1Text" presStyleLbl="node1" presStyleIdx="3" presStyleCnt="6"/>
      <dgm:spPr/>
    </dgm:pt>
    <dgm:pt modelId="{3F75ABF8-CB68-4BD5-A45A-0F38E71902E3}" type="pres">
      <dgm:prSet presAssocID="{EC828E95-E36B-4A9A-AA28-FC467E560BEB}" presName="spaceBetweenRectangles" presStyleCnt="0"/>
      <dgm:spPr/>
    </dgm:pt>
    <dgm:pt modelId="{0D912286-9A35-484A-AB3D-D8FE0BFE8DC4}" type="pres">
      <dgm:prSet presAssocID="{B1D5D19E-E3BB-4FE1-9E5C-45F733B118E3}" presName="composite" presStyleCnt="0"/>
      <dgm:spPr/>
    </dgm:pt>
    <dgm:pt modelId="{E99F1FD8-7E52-44E3-82AE-CCE4BCEB471B}" type="pres">
      <dgm:prSet presAssocID="{B1D5D19E-E3BB-4FE1-9E5C-45F733B118E3}" presName="Parent1" presStyleLbl="node1" presStyleIdx="4" presStyleCnt="6">
        <dgm:presLayoutVars>
          <dgm:chMax val="1"/>
          <dgm:chPref val="1"/>
          <dgm:bulletEnabled val="1"/>
        </dgm:presLayoutVars>
      </dgm:prSet>
      <dgm:spPr/>
    </dgm:pt>
    <dgm:pt modelId="{28E1DF83-4E17-454C-A749-C393D392BF64}" type="pres">
      <dgm:prSet presAssocID="{B1D5D19E-E3BB-4FE1-9E5C-45F733B118E3}" presName="Childtext1" presStyleLbl="revTx" presStyleIdx="2" presStyleCnt="3">
        <dgm:presLayoutVars>
          <dgm:chMax val="0"/>
          <dgm:chPref val="0"/>
          <dgm:bulletEnabled val="1"/>
        </dgm:presLayoutVars>
      </dgm:prSet>
      <dgm:spPr/>
    </dgm:pt>
    <dgm:pt modelId="{1BF87239-9A8D-4FF6-B890-D79DA23608E2}" type="pres">
      <dgm:prSet presAssocID="{B1D5D19E-E3BB-4FE1-9E5C-45F733B118E3}" presName="BalanceSpacing" presStyleCnt="0"/>
      <dgm:spPr/>
    </dgm:pt>
    <dgm:pt modelId="{B3667614-4389-4829-961A-095985AD2E17}" type="pres">
      <dgm:prSet presAssocID="{B1D5D19E-E3BB-4FE1-9E5C-45F733B118E3}" presName="BalanceSpacing1" presStyleCnt="0"/>
      <dgm:spPr/>
    </dgm:pt>
    <dgm:pt modelId="{56DBD5DC-2956-44A1-8234-F8F7251C43AC}" type="pres">
      <dgm:prSet presAssocID="{CDA64196-6E12-48D4-8088-032FD7C61ECD}" presName="Accent1Text" presStyleLbl="node1" presStyleIdx="5" presStyleCnt="6" custLinFactNeighborY="5"/>
      <dgm:spPr/>
    </dgm:pt>
  </dgm:ptLst>
  <dgm:cxnLst>
    <dgm:cxn modelId="{3CDE442C-F741-483E-B841-6BAA12C80F42}" type="presOf" srcId="{163669F0-22EB-4D82-8325-DADA9BA0DF52}" destId="{A144C61A-8385-468B-9A2C-EA9450ECB7C0}" srcOrd="0" destOrd="0" presId="urn:microsoft.com/office/officeart/2008/layout/AlternatingHexagons"/>
    <dgm:cxn modelId="{E5B46E5B-DF22-46E0-955D-0F0383B40465}" type="presOf" srcId="{EC828E95-E36B-4A9A-AA28-FC467E560BEB}" destId="{6ADE0874-814F-4A27-8B3D-4FE517DFA60C}" srcOrd="0" destOrd="0" presId="urn:microsoft.com/office/officeart/2008/layout/AlternatingHexagons"/>
    <dgm:cxn modelId="{9D9C895C-9CD3-46F3-8CD3-F8D9EEAB6692}" type="presOf" srcId="{43C80EF5-04A9-4613-9E59-6727C8765A0E}" destId="{B3A4669F-0852-4F5F-B3AF-C9B8DCF2AF3D}" srcOrd="0" destOrd="0" presId="urn:microsoft.com/office/officeart/2008/layout/AlternatingHexagons"/>
    <dgm:cxn modelId="{304B9B5E-F85F-4DBD-A3F6-B5ACD5EF4B21}" srcId="{31D385C0-E794-4374-B7CC-6B834A56A626}" destId="{B1D5D19E-E3BB-4FE1-9E5C-45F733B118E3}" srcOrd="2" destOrd="0" parTransId="{00D81B4B-34CD-4DCB-A4D5-2790717B0EEE}" sibTransId="{CDA64196-6E12-48D4-8088-032FD7C61ECD}"/>
    <dgm:cxn modelId="{EA229E6F-655E-4F6C-8E98-935F552B27E4}" srcId="{31D385C0-E794-4374-B7CC-6B834A56A626}" destId="{43C80EF5-04A9-4613-9E59-6727C8765A0E}" srcOrd="0" destOrd="0" parTransId="{037DE435-6524-4E5E-AE6E-43A4A2CB4415}" sibTransId="{163669F0-22EB-4D82-8325-DADA9BA0DF52}"/>
    <dgm:cxn modelId="{58E2EA74-6CC7-4804-AE76-8C48C57659B2}" type="presOf" srcId="{31D385C0-E794-4374-B7CC-6B834A56A626}" destId="{61350DCC-8F4E-44E8-B309-269AD3E999E5}" srcOrd="0" destOrd="0" presId="urn:microsoft.com/office/officeart/2008/layout/AlternatingHexagons"/>
    <dgm:cxn modelId="{D68F7975-6458-4EA5-8351-C82D66B3DC59}" type="presOf" srcId="{CDA64196-6E12-48D4-8088-032FD7C61ECD}" destId="{56DBD5DC-2956-44A1-8234-F8F7251C43AC}" srcOrd="0" destOrd="0" presId="urn:microsoft.com/office/officeart/2008/layout/AlternatingHexagons"/>
    <dgm:cxn modelId="{92D1B3C7-9865-4F91-900A-C91E37D8AD6C}" srcId="{31D385C0-E794-4374-B7CC-6B834A56A626}" destId="{ABC2F66A-5F38-40A6-A441-FD9600F8617B}" srcOrd="1" destOrd="0" parTransId="{A7859816-63FF-4B91-8ED2-78DE4D2B2B03}" sibTransId="{EC828E95-E36B-4A9A-AA28-FC467E560BEB}"/>
    <dgm:cxn modelId="{DC5B65EB-6B6E-4593-8A46-E34A01C362E4}" type="presOf" srcId="{B1D5D19E-E3BB-4FE1-9E5C-45F733B118E3}" destId="{E99F1FD8-7E52-44E3-82AE-CCE4BCEB471B}" srcOrd="0" destOrd="0" presId="urn:microsoft.com/office/officeart/2008/layout/AlternatingHexagons"/>
    <dgm:cxn modelId="{4C4FDCEB-3F57-46FF-9A26-C84897651B32}" type="presOf" srcId="{ABC2F66A-5F38-40A6-A441-FD9600F8617B}" destId="{C0F2F44F-7911-4E54-8312-6DE6AE641CD1}" srcOrd="0" destOrd="0" presId="urn:microsoft.com/office/officeart/2008/layout/AlternatingHexagons"/>
    <dgm:cxn modelId="{2E1C18C3-29A0-4C8D-BEF1-7FFE09CBC8E9}" type="presParOf" srcId="{61350DCC-8F4E-44E8-B309-269AD3E999E5}" destId="{16243875-6D80-43C5-A4BF-14CF9F9A56FE}" srcOrd="0" destOrd="0" presId="urn:microsoft.com/office/officeart/2008/layout/AlternatingHexagons"/>
    <dgm:cxn modelId="{1E99B95B-C204-4A47-89B1-6D22ED3A76E0}" type="presParOf" srcId="{16243875-6D80-43C5-A4BF-14CF9F9A56FE}" destId="{B3A4669F-0852-4F5F-B3AF-C9B8DCF2AF3D}" srcOrd="0" destOrd="0" presId="urn:microsoft.com/office/officeart/2008/layout/AlternatingHexagons"/>
    <dgm:cxn modelId="{C727E640-D712-4CDB-B72C-FB190D1F2C3A}" type="presParOf" srcId="{16243875-6D80-43C5-A4BF-14CF9F9A56FE}" destId="{9E50E7EE-1A43-4D7B-9341-450103F15E89}" srcOrd="1" destOrd="0" presId="urn:microsoft.com/office/officeart/2008/layout/AlternatingHexagons"/>
    <dgm:cxn modelId="{58BEA0BD-EE3B-4BA2-AB50-887B47C5DD15}" type="presParOf" srcId="{16243875-6D80-43C5-A4BF-14CF9F9A56FE}" destId="{D907FC98-3A22-4B67-B35E-021303FC5771}" srcOrd="2" destOrd="0" presId="urn:microsoft.com/office/officeart/2008/layout/AlternatingHexagons"/>
    <dgm:cxn modelId="{A7617807-82D6-4035-9CE7-144A575FE741}" type="presParOf" srcId="{16243875-6D80-43C5-A4BF-14CF9F9A56FE}" destId="{08AC129A-E739-49A8-9E3D-6C7FFC4E3C8C}" srcOrd="3" destOrd="0" presId="urn:microsoft.com/office/officeart/2008/layout/AlternatingHexagons"/>
    <dgm:cxn modelId="{47CB9A8D-BE6D-47C4-AA09-E8C336E63EFF}" type="presParOf" srcId="{16243875-6D80-43C5-A4BF-14CF9F9A56FE}" destId="{A144C61A-8385-468B-9A2C-EA9450ECB7C0}" srcOrd="4" destOrd="0" presId="urn:microsoft.com/office/officeart/2008/layout/AlternatingHexagons"/>
    <dgm:cxn modelId="{A3C890B8-069D-4F12-89C9-4B24BAD1A768}" type="presParOf" srcId="{61350DCC-8F4E-44E8-B309-269AD3E999E5}" destId="{22944CB1-1033-4A78-992A-1101819F5BF5}" srcOrd="1" destOrd="0" presId="urn:microsoft.com/office/officeart/2008/layout/AlternatingHexagons"/>
    <dgm:cxn modelId="{9FDF0C1F-05E6-45C0-BB60-88121B2FEC56}" type="presParOf" srcId="{61350DCC-8F4E-44E8-B309-269AD3E999E5}" destId="{8DD0AC16-8038-4E37-9DFA-144040BCBF4E}" srcOrd="2" destOrd="0" presId="urn:microsoft.com/office/officeart/2008/layout/AlternatingHexagons"/>
    <dgm:cxn modelId="{D1479498-4E62-437C-8D68-4B1D9264BE69}" type="presParOf" srcId="{8DD0AC16-8038-4E37-9DFA-144040BCBF4E}" destId="{C0F2F44F-7911-4E54-8312-6DE6AE641CD1}" srcOrd="0" destOrd="0" presId="urn:microsoft.com/office/officeart/2008/layout/AlternatingHexagons"/>
    <dgm:cxn modelId="{5A72B277-2933-41C2-9B18-D89E13C3F41D}" type="presParOf" srcId="{8DD0AC16-8038-4E37-9DFA-144040BCBF4E}" destId="{487A06CD-374D-4C71-BF7D-77A10EC0D7A2}" srcOrd="1" destOrd="0" presId="urn:microsoft.com/office/officeart/2008/layout/AlternatingHexagons"/>
    <dgm:cxn modelId="{0AD5A70B-348C-40E6-BDBE-3E27B7F9EBCC}" type="presParOf" srcId="{8DD0AC16-8038-4E37-9DFA-144040BCBF4E}" destId="{5B4B4937-7EA4-43F0-A5E5-5B19850D2788}" srcOrd="2" destOrd="0" presId="urn:microsoft.com/office/officeart/2008/layout/AlternatingHexagons"/>
    <dgm:cxn modelId="{49ABD423-779D-477B-9517-167EA7DB85E7}" type="presParOf" srcId="{8DD0AC16-8038-4E37-9DFA-144040BCBF4E}" destId="{39428D0B-8315-4667-A943-F5B6B131A483}" srcOrd="3" destOrd="0" presId="urn:microsoft.com/office/officeart/2008/layout/AlternatingHexagons"/>
    <dgm:cxn modelId="{FEF53F2D-F91F-4768-8E56-F50DD85CD81B}" type="presParOf" srcId="{8DD0AC16-8038-4E37-9DFA-144040BCBF4E}" destId="{6ADE0874-814F-4A27-8B3D-4FE517DFA60C}" srcOrd="4" destOrd="0" presId="urn:microsoft.com/office/officeart/2008/layout/AlternatingHexagons"/>
    <dgm:cxn modelId="{D0D2F786-C9DB-42D2-AC4F-33003F8B69E4}" type="presParOf" srcId="{61350DCC-8F4E-44E8-B309-269AD3E999E5}" destId="{3F75ABF8-CB68-4BD5-A45A-0F38E71902E3}" srcOrd="3" destOrd="0" presId="urn:microsoft.com/office/officeart/2008/layout/AlternatingHexagons"/>
    <dgm:cxn modelId="{A272E41D-410D-4FCA-AC3A-8F22F6BCB94E}" type="presParOf" srcId="{61350DCC-8F4E-44E8-B309-269AD3E999E5}" destId="{0D912286-9A35-484A-AB3D-D8FE0BFE8DC4}" srcOrd="4" destOrd="0" presId="urn:microsoft.com/office/officeart/2008/layout/AlternatingHexagons"/>
    <dgm:cxn modelId="{6144B76D-80A2-49E1-A40B-4D9F3A3A87ED}" type="presParOf" srcId="{0D912286-9A35-484A-AB3D-D8FE0BFE8DC4}" destId="{E99F1FD8-7E52-44E3-82AE-CCE4BCEB471B}" srcOrd="0" destOrd="0" presId="urn:microsoft.com/office/officeart/2008/layout/AlternatingHexagons"/>
    <dgm:cxn modelId="{635BE79D-E1EB-4F28-9D76-4DFA59D7404C}" type="presParOf" srcId="{0D912286-9A35-484A-AB3D-D8FE0BFE8DC4}" destId="{28E1DF83-4E17-454C-A749-C393D392BF64}" srcOrd="1" destOrd="0" presId="urn:microsoft.com/office/officeart/2008/layout/AlternatingHexagons"/>
    <dgm:cxn modelId="{900B4BE6-FA3A-49DD-B389-F5392E7B16C3}" type="presParOf" srcId="{0D912286-9A35-484A-AB3D-D8FE0BFE8DC4}" destId="{1BF87239-9A8D-4FF6-B890-D79DA23608E2}" srcOrd="2" destOrd="0" presId="urn:microsoft.com/office/officeart/2008/layout/AlternatingHexagons"/>
    <dgm:cxn modelId="{361ACFA1-4A93-49D0-8691-4CC3CF3F8B62}" type="presParOf" srcId="{0D912286-9A35-484A-AB3D-D8FE0BFE8DC4}" destId="{B3667614-4389-4829-961A-095985AD2E17}" srcOrd="3" destOrd="0" presId="urn:microsoft.com/office/officeart/2008/layout/AlternatingHexagons"/>
    <dgm:cxn modelId="{49D31070-C8A8-431F-8479-DCA1687FCB14}" type="presParOf" srcId="{0D912286-9A35-484A-AB3D-D8FE0BFE8DC4}" destId="{56DBD5DC-2956-44A1-8234-F8F7251C43AC}"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1D385C0-E794-4374-B7CC-6B834A56A626}"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GB"/>
        </a:p>
      </dgm:t>
    </dgm:pt>
    <dgm:pt modelId="{43C80EF5-04A9-4613-9E59-6727C8765A0E}">
      <dgm:prSet phldrT="[Text]" custT="1"/>
      <dgm:spPr/>
      <dgm:t>
        <a:bodyPr/>
        <a:lstStyle/>
        <a:p>
          <a:r>
            <a:rPr lang="en-GB" sz="2800" dirty="0"/>
            <a:t>Supply chain</a:t>
          </a:r>
        </a:p>
      </dgm:t>
    </dgm:pt>
    <dgm:pt modelId="{037DE435-6524-4E5E-AE6E-43A4A2CB4415}" type="parTrans" cxnId="{EA229E6F-655E-4F6C-8E98-935F552B27E4}">
      <dgm:prSet/>
      <dgm:spPr/>
      <dgm:t>
        <a:bodyPr/>
        <a:lstStyle/>
        <a:p>
          <a:endParaRPr lang="en-GB"/>
        </a:p>
      </dgm:t>
    </dgm:pt>
    <dgm:pt modelId="{163669F0-22EB-4D82-8325-DADA9BA0DF52}" type="sibTrans" cxnId="{EA229E6F-655E-4F6C-8E98-935F552B27E4}">
      <dgm:prSet/>
      <dgm:spPr/>
      <dgm:t>
        <a:bodyPr/>
        <a:lstStyle/>
        <a:p>
          <a:r>
            <a:rPr lang="en-GB" dirty="0"/>
            <a:t>Skills  </a:t>
          </a:r>
        </a:p>
      </dgm:t>
    </dgm:pt>
    <dgm:pt modelId="{ABC2F66A-5F38-40A6-A441-FD9600F8617B}">
      <dgm:prSet phldrT="[Text]" custT="1"/>
      <dgm:spPr/>
      <dgm:t>
        <a:bodyPr/>
        <a:lstStyle/>
        <a:p>
          <a:r>
            <a:rPr lang="en-GB" sz="1800" dirty="0"/>
            <a:t>Compliance  </a:t>
          </a:r>
        </a:p>
      </dgm:t>
    </dgm:pt>
    <dgm:pt modelId="{A7859816-63FF-4B91-8ED2-78DE4D2B2B03}" type="parTrans" cxnId="{92D1B3C7-9865-4F91-900A-C91E37D8AD6C}">
      <dgm:prSet/>
      <dgm:spPr/>
      <dgm:t>
        <a:bodyPr/>
        <a:lstStyle/>
        <a:p>
          <a:endParaRPr lang="en-GB"/>
        </a:p>
      </dgm:t>
    </dgm:pt>
    <dgm:pt modelId="{EC828E95-E36B-4A9A-AA28-FC467E560BEB}" type="sibTrans" cxnId="{92D1B3C7-9865-4F91-900A-C91E37D8AD6C}">
      <dgm:prSet custT="1"/>
      <dgm:spPr/>
      <dgm:t>
        <a:bodyPr/>
        <a:lstStyle/>
        <a:p>
          <a:r>
            <a:rPr lang="en-GB" sz="3100" dirty="0"/>
            <a:t>Finance  </a:t>
          </a:r>
        </a:p>
      </dgm:t>
    </dgm:pt>
    <dgm:pt modelId="{B1D5D19E-E3BB-4FE1-9E5C-45F733B118E3}">
      <dgm:prSet phldrT="[Text]"/>
      <dgm:spPr/>
      <dgm:t>
        <a:bodyPr/>
        <a:lstStyle/>
        <a:p>
          <a:r>
            <a:rPr lang="en-GB" dirty="0"/>
            <a:t>Investment </a:t>
          </a:r>
        </a:p>
      </dgm:t>
    </dgm:pt>
    <dgm:pt modelId="{00D81B4B-34CD-4DCB-A4D5-2790717B0EEE}" type="parTrans" cxnId="{304B9B5E-F85F-4DBD-A3F6-B5ACD5EF4B21}">
      <dgm:prSet/>
      <dgm:spPr/>
      <dgm:t>
        <a:bodyPr/>
        <a:lstStyle/>
        <a:p>
          <a:endParaRPr lang="en-GB"/>
        </a:p>
      </dgm:t>
    </dgm:pt>
    <dgm:pt modelId="{CDA64196-6E12-48D4-8088-032FD7C61ECD}" type="sibTrans" cxnId="{304B9B5E-F85F-4DBD-A3F6-B5ACD5EF4B21}">
      <dgm:prSet custT="1"/>
      <dgm:spPr/>
      <dgm:t>
        <a:bodyPr/>
        <a:lstStyle/>
        <a:p>
          <a:r>
            <a:rPr lang="en-GB" sz="1800" dirty="0"/>
            <a:t>Engagement</a:t>
          </a:r>
          <a:r>
            <a:rPr lang="en-GB" sz="1900" dirty="0"/>
            <a:t>  </a:t>
          </a:r>
        </a:p>
      </dgm:t>
    </dgm:pt>
    <dgm:pt modelId="{61350DCC-8F4E-44E8-B309-269AD3E999E5}" type="pres">
      <dgm:prSet presAssocID="{31D385C0-E794-4374-B7CC-6B834A56A626}" presName="Name0" presStyleCnt="0">
        <dgm:presLayoutVars>
          <dgm:chMax/>
          <dgm:chPref/>
          <dgm:dir/>
          <dgm:animLvl val="lvl"/>
        </dgm:presLayoutVars>
      </dgm:prSet>
      <dgm:spPr/>
    </dgm:pt>
    <dgm:pt modelId="{16243875-6D80-43C5-A4BF-14CF9F9A56FE}" type="pres">
      <dgm:prSet presAssocID="{43C80EF5-04A9-4613-9E59-6727C8765A0E}" presName="composite" presStyleCnt="0"/>
      <dgm:spPr/>
    </dgm:pt>
    <dgm:pt modelId="{B3A4669F-0852-4F5F-B3AF-C9B8DCF2AF3D}" type="pres">
      <dgm:prSet presAssocID="{43C80EF5-04A9-4613-9E59-6727C8765A0E}" presName="Parent1" presStyleLbl="node1" presStyleIdx="0" presStyleCnt="6">
        <dgm:presLayoutVars>
          <dgm:chMax val="1"/>
          <dgm:chPref val="1"/>
          <dgm:bulletEnabled val="1"/>
        </dgm:presLayoutVars>
      </dgm:prSet>
      <dgm:spPr/>
    </dgm:pt>
    <dgm:pt modelId="{9E50E7EE-1A43-4D7B-9341-450103F15E89}" type="pres">
      <dgm:prSet presAssocID="{43C80EF5-04A9-4613-9E59-6727C8765A0E}" presName="Childtext1" presStyleLbl="revTx" presStyleIdx="0" presStyleCnt="3">
        <dgm:presLayoutVars>
          <dgm:chMax val="0"/>
          <dgm:chPref val="0"/>
          <dgm:bulletEnabled val="1"/>
        </dgm:presLayoutVars>
      </dgm:prSet>
      <dgm:spPr/>
    </dgm:pt>
    <dgm:pt modelId="{D907FC98-3A22-4B67-B35E-021303FC5771}" type="pres">
      <dgm:prSet presAssocID="{43C80EF5-04A9-4613-9E59-6727C8765A0E}" presName="BalanceSpacing" presStyleCnt="0"/>
      <dgm:spPr/>
    </dgm:pt>
    <dgm:pt modelId="{08AC129A-E739-49A8-9E3D-6C7FFC4E3C8C}" type="pres">
      <dgm:prSet presAssocID="{43C80EF5-04A9-4613-9E59-6727C8765A0E}" presName="BalanceSpacing1" presStyleCnt="0"/>
      <dgm:spPr/>
    </dgm:pt>
    <dgm:pt modelId="{A144C61A-8385-468B-9A2C-EA9450ECB7C0}" type="pres">
      <dgm:prSet presAssocID="{163669F0-22EB-4D82-8325-DADA9BA0DF52}" presName="Accent1Text" presStyleLbl="node1" presStyleIdx="1" presStyleCnt="6"/>
      <dgm:spPr/>
    </dgm:pt>
    <dgm:pt modelId="{22944CB1-1033-4A78-992A-1101819F5BF5}" type="pres">
      <dgm:prSet presAssocID="{163669F0-22EB-4D82-8325-DADA9BA0DF52}" presName="spaceBetweenRectangles" presStyleCnt="0"/>
      <dgm:spPr/>
    </dgm:pt>
    <dgm:pt modelId="{8DD0AC16-8038-4E37-9DFA-144040BCBF4E}" type="pres">
      <dgm:prSet presAssocID="{ABC2F66A-5F38-40A6-A441-FD9600F8617B}" presName="composite" presStyleCnt="0"/>
      <dgm:spPr/>
    </dgm:pt>
    <dgm:pt modelId="{C0F2F44F-7911-4E54-8312-6DE6AE641CD1}" type="pres">
      <dgm:prSet presAssocID="{ABC2F66A-5F38-40A6-A441-FD9600F8617B}" presName="Parent1" presStyleLbl="node1" presStyleIdx="2" presStyleCnt="6">
        <dgm:presLayoutVars>
          <dgm:chMax val="1"/>
          <dgm:chPref val="1"/>
          <dgm:bulletEnabled val="1"/>
        </dgm:presLayoutVars>
      </dgm:prSet>
      <dgm:spPr/>
    </dgm:pt>
    <dgm:pt modelId="{487A06CD-374D-4C71-BF7D-77A10EC0D7A2}" type="pres">
      <dgm:prSet presAssocID="{ABC2F66A-5F38-40A6-A441-FD9600F8617B}" presName="Childtext1" presStyleLbl="revTx" presStyleIdx="1" presStyleCnt="3">
        <dgm:presLayoutVars>
          <dgm:chMax val="0"/>
          <dgm:chPref val="0"/>
          <dgm:bulletEnabled val="1"/>
        </dgm:presLayoutVars>
      </dgm:prSet>
      <dgm:spPr/>
    </dgm:pt>
    <dgm:pt modelId="{5B4B4937-7EA4-43F0-A5E5-5B19850D2788}" type="pres">
      <dgm:prSet presAssocID="{ABC2F66A-5F38-40A6-A441-FD9600F8617B}" presName="BalanceSpacing" presStyleCnt="0"/>
      <dgm:spPr/>
    </dgm:pt>
    <dgm:pt modelId="{39428D0B-8315-4667-A943-F5B6B131A483}" type="pres">
      <dgm:prSet presAssocID="{ABC2F66A-5F38-40A6-A441-FD9600F8617B}" presName="BalanceSpacing1" presStyleCnt="0"/>
      <dgm:spPr/>
    </dgm:pt>
    <dgm:pt modelId="{6ADE0874-814F-4A27-8B3D-4FE517DFA60C}" type="pres">
      <dgm:prSet presAssocID="{EC828E95-E36B-4A9A-AA28-FC467E560BEB}" presName="Accent1Text" presStyleLbl="node1" presStyleIdx="3" presStyleCnt="6"/>
      <dgm:spPr/>
    </dgm:pt>
    <dgm:pt modelId="{3F75ABF8-CB68-4BD5-A45A-0F38E71902E3}" type="pres">
      <dgm:prSet presAssocID="{EC828E95-E36B-4A9A-AA28-FC467E560BEB}" presName="spaceBetweenRectangles" presStyleCnt="0"/>
      <dgm:spPr/>
    </dgm:pt>
    <dgm:pt modelId="{0D912286-9A35-484A-AB3D-D8FE0BFE8DC4}" type="pres">
      <dgm:prSet presAssocID="{B1D5D19E-E3BB-4FE1-9E5C-45F733B118E3}" presName="composite" presStyleCnt="0"/>
      <dgm:spPr/>
    </dgm:pt>
    <dgm:pt modelId="{E99F1FD8-7E52-44E3-82AE-CCE4BCEB471B}" type="pres">
      <dgm:prSet presAssocID="{B1D5D19E-E3BB-4FE1-9E5C-45F733B118E3}" presName="Parent1" presStyleLbl="node1" presStyleIdx="4" presStyleCnt="6">
        <dgm:presLayoutVars>
          <dgm:chMax val="1"/>
          <dgm:chPref val="1"/>
          <dgm:bulletEnabled val="1"/>
        </dgm:presLayoutVars>
      </dgm:prSet>
      <dgm:spPr/>
    </dgm:pt>
    <dgm:pt modelId="{28E1DF83-4E17-454C-A749-C393D392BF64}" type="pres">
      <dgm:prSet presAssocID="{B1D5D19E-E3BB-4FE1-9E5C-45F733B118E3}" presName="Childtext1" presStyleLbl="revTx" presStyleIdx="2" presStyleCnt="3">
        <dgm:presLayoutVars>
          <dgm:chMax val="0"/>
          <dgm:chPref val="0"/>
          <dgm:bulletEnabled val="1"/>
        </dgm:presLayoutVars>
      </dgm:prSet>
      <dgm:spPr/>
    </dgm:pt>
    <dgm:pt modelId="{1BF87239-9A8D-4FF6-B890-D79DA23608E2}" type="pres">
      <dgm:prSet presAssocID="{B1D5D19E-E3BB-4FE1-9E5C-45F733B118E3}" presName="BalanceSpacing" presStyleCnt="0"/>
      <dgm:spPr/>
    </dgm:pt>
    <dgm:pt modelId="{B3667614-4389-4829-961A-095985AD2E17}" type="pres">
      <dgm:prSet presAssocID="{B1D5D19E-E3BB-4FE1-9E5C-45F733B118E3}" presName="BalanceSpacing1" presStyleCnt="0"/>
      <dgm:spPr/>
    </dgm:pt>
    <dgm:pt modelId="{56DBD5DC-2956-44A1-8234-F8F7251C43AC}" type="pres">
      <dgm:prSet presAssocID="{CDA64196-6E12-48D4-8088-032FD7C61ECD}" presName="Accent1Text" presStyleLbl="node1" presStyleIdx="5" presStyleCnt="6" custLinFactNeighborY="5"/>
      <dgm:spPr/>
    </dgm:pt>
  </dgm:ptLst>
  <dgm:cxnLst>
    <dgm:cxn modelId="{3CDE442C-F741-483E-B841-6BAA12C80F42}" type="presOf" srcId="{163669F0-22EB-4D82-8325-DADA9BA0DF52}" destId="{A144C61A-8385-468B-9A2C-EA9450ECB7C0}" srcOrd="0" destOrd="0" presId="urn:microsoft.com/office/officeart/2008/layout/AlternatingHexagons"/>
    <dgm:cxn modelId="{E5B46E5B-DF22-46E0-955D-0F0383B40465}" type="presOf" srcId="{EC828E95-E36B-4A9A-AA28-FC467E560BEB}" destId="{6ADE0874-814F-4A27-8B3D-4FE517DFA60C}" srcOrd="0" destOrd="0" presId="urn:microsoft.com/office/officeart/2008/layout/AlternatingHexagons"/>
    <dgm:cxn modelId="{9D9C895C-9CD3-46F3-8CD3-F8D9EEAB6692}" type="presOf" srcId="{43C80EF5-04A9-4613-9E59-6727C8765A0E}" destId="{B3A4669F-0852-4F5F-B3AF-C9B8DCF2AF3D}" srcOrd="0" destOrd="0" presId="urn:microsoft.com/office/officeart/2008/layout/AlternatingHexagons"/>
    <dgm:cxn modelId="{304B9B5E-F85F-4DBD-A3F6-B5ACD5EF4B21}" srcId="{31D385C0-E794-4374-B7CC-6B834A56A626}" destId="{B1D5D19E-E3BB-4FE1-9E5C-45F733B118E3}" srcOrd="2" destOrd="0" parTransId="{00D81B4B-34CD-4DCB-A4D5-2790717B0EEE}" sibTransId="{CDA64196-6E12-48D4-8088-032FD7C61ECD}"/>
    <dgm:cxn modelId="{EA229E6F-655E-4F6C-8E98-935F552B27E4}" srcId="{31D385C0-E794-4374-B7CC-6B834A56A626}" destId="{43C80EF5-04A9-4613-9E59-6727C8765A0E}" srcOrd="0" destOrd="0" parTransId="{037DE435-6524-4E5E-AE6E-43A4A2CB4415}" sibTransId="{163669F0-22EB-4D82-8325-DADA9BA0DF52}"/>
    <dgm:cxn modelId="{58E2EA74-6CC7-4804-AE76-8C48C57659B2}" type="presOf" srcId="{31D385C0-E794-4374-B7CC-6B834A56A626}" destId="{61350DCC-8F4E-44E8-B309-269AD3E999E5}" srcOrd="0" destOrd="0" presId="urn:microsoft.com/office/officeart/2008/layout/AlternatingHexagons"/>
    <dgm:cxn modelId="{D68F7975-6458-4EA5-8351-C82D66B3DC59}" type="presOf" srcId="{CDA64196-6E12-48D4-8088-032FD7C61ECD}" destId="{56DBD5DC-2956-44A1-8234-F8F7251C43AC}" srcOrd="0" destOrd="0" presId="urn:microsoft.com/office/officeart/2008/layout/AlternatingHexagons"/>
    <dgm:cxn modelId="{92D1B3C7-9865-4F91-900A-C91E37D8AD6C}" srcId="{31D385C0-E794-4374-B7CC-6B834A56A626}" destId="{ABC2F66A-5F38-40A6-A441-FD9600F8617B}" srcOrd="1" destOrd="0" parTransId="{A7859816-63FF-4B91-8ED2-78DE4D2B2B03}" sibTransId="{EC828E95-E36B-4A9A-AA28-FC467E560BEB}"/>
    <dgm:cxn modelId="{DC5B65EB-6B6E-4593-8A46-E34A01C362E4}" type="presOf" srcId="{B1D5D19E-E3BB-4FE1-9E5C-45F733B118E3}" destId="{E99F1FD8-7E52-44E3-82AE-CCE4BCEB471B}" srcOrd="0" destOrd="0" presId="urn:microsoft.com/office/officeart/2008/layout/AlternatingHexagons"/>
    <dgm:cxn modelId="{4C4FDCEB-3F57-46FF-9A26-C84897651B32}" type="presOf" srcId="{ABC2F66A-5F38-40A6-A441-FD9600F8617B}" destId="{C0F2F44F-7911-4E54-8312-6DE6AE641CD1}" srcOrd="0" destOrd="0" presId="urn:microsoft.com/office/officeart/2008/layout/AlternatingHexagons"/>
    <dgm:cxn modelId="{2E1C18C3-29A0-4C8D-BEF1-7FFE09CBC8E9}" type="presParOf" srcId="{61350DCC-8F4E-44E8-B309-269AD3E999E5}" destId="{16243875-6D80-43C5-A4BF-14CF9F9A56FE}" srcOrd="0" destOrd="0" presId="urn:microsoft.com/office/officeart/2008/layout/AlternatingHexagons"/>
    <dgm:cxn modelId="{1E99B95B-C204-4A47-89B1-6D22ED3A76E0}" type="presParOf" srcId="{16243875-6D80-43C5-A4BF-14CF9F9A56FE}" destId="{B3A4669F-0852-4F5F-B3AF-C9B8DCF2AF3D}" srcOrd="0" destOrd="0" presId="urn:microsoft.com/office/officeart/2008/layout/AlternatingHexagons"/>
    <dgm:cxn modelId="{C727E640-D712-4CDB-B72C-FB190D1F2C3A}" type="presParOf" srcId="{16243875-6D80-43C5-A4BF-14CF9F9A56FE}" destId="{9E50E7EE-1A43-4D7B-9341-450103F15E89}" srcOrd="1" destOrd="0" presId="urn:microsoft.com/office/officeart/2008/layout/AlternatingHexagons"/>
    <dgm:cxn modelId="{58BEA0BD-EE3B-4BA2-AB50-887B47C5DD15}" type="presParOf" srcId="{16243875-6D80-43C5-A4BF-14CF9F9A56FE}" destId="{D907FC98-3A22-4B67-B35E-021303FC5771}" srcOrd="2" destOrd="0" presId="urn:microsoft.com/office/officeart/2008/layout/AlternatingHexagons"/>
    <dgm:cxn modelId="{A7617807-82D6-4035-9CE7-144A575FE741}" type="presParOf" srcId="{16243875-6D80-43C5-A4BF-14CF9F9A56FE}" destId="{08AC129A-E739-49A8-9E3D-6C7FFC4E3C8C}" srcOrd="3" destOrd="0" presId="urn:microsoft.com/office/officeart/2008/layout/AlternatingHexagons"/>
    <dgm:cxn modelId="{47CB9A8D-BE6D-47C4-AA09-E8C336E63EFF}" type="presParOf" srcId="{16243875-6D80-43C5-A4BF-14CF9F9A56FE}" destId="{A144C61A-8385-468B-9A2C-EA9450ECB7C0}" srcOrd="4" destOrd="0" presId="urn:microsoft.com/office/officeart/2008/layout/AlternatingHexagons"/>
    <dgm:cxn modelId="{A3C890B8-069D-4F12-89C9-4B24BAD1A768}" type="presParOf" srcId="{61350DCC-8F4E-44E8-B309-269AD3E999E5}" destId="{22944CB1-1033-4A78-992A-1101819F5BF5}" srcOrd="1" destOrd="0" presId="urn:microsoft.com/office/officeart/2008/layout/AlternatingHexagons"/>
    <dgm:cxn modelId="{9FDF0C1F-05E6-45C0-BB60-88121B2FEC56}" type="presParOf" srcId="{61350DCC-8F4E-44E8-B309-269AD3E999E5}" destId="{8DD0AC16-8038-4E37-9DFA-144040BCBF4E}" srcOrd="2" destOrd="0" presId="urn:microsoft.com/office/officeart/2008/layout/AlternatingHexagons"/>
    <dgm:cxn modelId="{D1479498-4E62-437C-8D68-4B1D9264BE69}" type="presParOf" srcId="{8DD0AC16-8038-4E37-9DFA-144040BCBF4E}" destId="{C0F2F44F-7911-4E54-8312-6DE6AE641CD1}" srcOrd="0" destOrd="0" presId="urn:microsoft.com/office/officeart/2008/layout/AlternatingHexagons"/>
    <dgm:cxn modelId="{5A72B277-2933-41C2-9B18-D89E13C3F41D}" type="presParOf" srcId="{8DD0AC16-8038-4E37-9DFA-144040BCBF4E}" destId="{487A06CD-374D-4C71-BF7D-77A10EC0D7A2}" srcOrd="1" destOrd="0" presId="urn:microsoft.com/office/officeart/2008/layout/AlternatingHexagons"/>
    <dgm:cxn modelId="{0AD5A70B-348C-40E6-BDBE-3E27B7F9EBCC}" type="presParOf" srcId="{8DD0AC16-8038-4E37-9DFA-144040BCBF4E}" destId="{5B4B4937-7EA4-43F0-A5E5-5B19850D2788}" srcOrd="2" destOrd="0" presId="urn:microsoft.com/office/officeart/2008/layout/AlternatingHexagons"/>
    <dgm:cxn modelId="{49ABD423-779D-477B-9517-167EA7DB85E7}" type="presParOf" srcId="{8DD0AC16-8038-4E37-9DFA-144040BCBF4E}" destId="{39428D0B-8315-4667-A943-F5B6B131A483}" srcOrd="3" destOrd="0" presId="urn:microsoft.com/office/officeart/2008/layout/AlternatingHexagons"/>
    <dgm:cxn modelId="{FEF53F2D-F91F-4768-8E56-F50DD85CD81B}" type="presParOf" srcId="{8DD0AC16-8038-4E37-9DFA-144040BCBF4E}" destId="{6ADE0874-814F-4A27-8B3D-4FE517DFA60C}" srcOrd="4" destOrd="0" presId="urn:microsoft.com/office/officeart/2008/layout/AlternatingHexagons"/>
    <dgm:cxn modelId="{D0D2F786-C9DB-42D2-AC4F-33003F8B69E4}" type="presParOf" srcId="{61350DCC-8F4E-44E8-B309-269AD3E999E5}" destId="{3F75ABF8-CB68-4BD5-A45A-0F38E71902E3}" srcOrd="3" destOrd="0" presId="urn:microsoft.com/office/officeart/2008/layout/AlternatingHexagons"/>
    <dgm:cxn modelId="{A272E41D-410D-4FCA-AC3A-8F22F6BCB94E}" type="presParOf" srcId="{61350DCC-8F4E-44E8-B309-269AD3E999E5}" destId="{0D912286-9A35-484A-AB3D-D8FE0BFE8DC4}" srcOrd="4" destOrd="0" presId="urn:microsoft.com/office/officeart/2008/layout/AlternatingHexagons"/>
    <dgm:cxn modelId="{6144B76D-80A2-49E1-A40B-4D9F3A3A87ED}" type="presParOf" srcId="{0D912286-9A35-484A-AB3D-D8FE0BFE8DC4}" destId="{E99F1FD8-7E52-44E3-82AE-CCE4BCEB471B}" srcOrd="0" destOrd="0" presId="urn:microsoft.com/office/officeart/2008/layout/AlternatingHexagons"/>
    <dgm:cxn modelId="{635BE79D-E1EB-4F28-9D76-4DFA59D7404C}" type="presParOf" srcId="{0D912286-9A35-484A-AB3D-D8FE0BFE8DC4}" destId="{28E1DF83-4E17-454C-A749-C393D392BF64}" srcOrd="1" destOrd="0" presId="urn:microsoft.com/office/officeart/2008/layout/AlternatingHexagons"/>
    <dgm:cxn modelId="{900B4BE6-FA3A-49DD-B389-F5392E7B16C3}" type="presParOf" srcId="{0D912286-9A35-484A-AB3D-D8FE0BFE8DC4}" destId="{1BF87239-9A8D-4FF6-B890-D79DA23608E2}" srcOrd="2" destOrd="0" presId="urn:microsoft.com/office/officeart/2008/layout/AlternatingHexagons"/>
    <dgm:cxn modelId="{361ACFA1-4A93-49D0-8691-4CC3CF3F8B62}" type="presParOf" srcId="{0D912286-9A35-484A-AB3D-D8FE0BFE8DC4}" destId="{B3667614-4389-4829-961A-095985AD2E17}" srcOrd="3" destOrd="0" presId="urn:microsoft.com/office/officeart/2008/layout/AlternatingHexagons"/>
    <dgm:cxn modelId="{49D31070-C8A8-431F-8479-DCA1687FCB14}" type="presParOf" srcId="{0D912286-9A35-484A-AB3D-D8FE0BFE8DC4}" destId="{56DBD5DC-2956-44A1-8234-F8F7251C43AC}"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D88546A-1FBC-43D4-9198-5610B90FF39E}"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92B95438-061F-4F3B-88C6-54B0648957D3}">
      <dgm:prSet/>
      <dgm:spPr/>
      <dgm:t>
        <a:bodyPr/>
        <a:lstStyle/>
        <a:p>
          <a:r>
            <a:rPr lang="en-GB" dirty="0"/>
            <a:t>LAD 1a and 1b </a:t>
          </a:r>
        </a:p>
        <a:p>
          <a:r>
            <a:rPr lang="en-GB" dirty="0"/>
            <a:t>(2020 – 2022)</a:t>
          </a:r>
        </a:p>
      </dgm:t>
    </dgm:pt>
    <dgm:pt modelId="{2BB0AB79-B6F5-456D-B99D-373BB06364D6}" type="parTrans" cxnId="{B597AB39-3923-4E8E-8733-39971C2CA232}">
      <dgm:prSet/>
      <dgm:spPr/>
      <dgm:t>
        <a:bodyPr/>
        <a:lstStyle/>
        <a:p>
          <a:endParaRPr lang="en-GB"/>
        </a:p>
      </dgm:t>
    </dgm:pt>
    <dgm:pt modelId="{30CE5A70-29C0-418D-9E6F-AD7C9CA82BAE}" type="sibTrans" cxnId="{B597AB39-3923-4E8E-8733-39971C2CA232}">
      <dgm:prSet/>
      <dgm:spPr/>
      <dgm:t>
        <a:bodyPr/>
        <a:lstStyle/>
        <a:p>
          <a:endParaRPr lang="en-GB"/>
        </a:p>
      </dgm:t>
    </dgm:pt>
    <dgm:pt modelId="{3B70FBCA-C802-46E4-B00C-D20C385EED33}">
      <dgm:prSet/>
      <dgm:spPr/>
      <dgm:t>
        <a:bodyPr/>
        <a:lstStyle/>
        <a:p>
          <a:r>
            <a:rPr lang="en-GB" dirty="0"/>
            <a:t>LAD 2 </a:t>
          </a:r>
        </a:p>
        <a:p>
          <a:r>
            <a:rPr lang="en-GB" dirty="0"/>
            <a:t>(2020 – 2022)</a:t>
          </a:r>
        </a:p>
      </dgm:t>
    </dgm:pt>
    <dgm:pt modelId="{8399EB61-030B-4A9B-832F-8AA8716091DD}" type="parTrans" cxnId="{C16A9928-3252-438A-B9E8-FFB112CA65D2}">
      <dgm:prSet/>
      <dgm:spPr/>
      <dgm:t>
        <a:bodyPr/>
        <a:lstStyle/>
        <a:p>
          <a:endParaRPr lang="en-GB"/>
        </a:p>
      </dgm:t>
    </dgm:pt>
    <dgm:pt modelId="{2B22DB06-CDB1-4CCF-801F-FAF30243D368}" type="sibTrans" cxnId="{C16A9928-3252-438A-B9E8-FFB112CA65D2}">
      <dgm:prSet/>
      <dgm:spPr/>
      <dgm:t>
        <a:bodyPr/>
        <a:lstStyle/>
        <a:p>
          <a:endParaRPr lang="en-GB"/>
        </a:p>
      </dgm:t>
    </dgm:pt>
    <dgm:pt modelId="{94894A61-FA71-4406-BE84-E6A374BECB25}">
      <dgm:prSet/>
      <dgm:spPr/>
      <dgm:t>
        <a:bodyPr/>
        <a:lstStyle/>
        <a:p>
          <a:r>
            <a:rPr lang="en-GB" dirty="0"/>
            <a:t>Sustainable Warmth  (LAD3 and HUG1) (2021 – 2023)</a:t>
          </a:r>
        </a:p>
      </dgm:t>
    </dgm:pt>
    <dgm:pt modelId="{D08CE678-1193-429D-8C3A-A3D9AFEF8494}" type="parTrans" cxnId="{71A2C34D-F2D7-4522-8154-2296FE2C3770}">
      <dgm:prSet/>
      <dgm:spPr/>
      <dgm:t>
        <a:bodyPr/>
        <a:lstStyle/>
        <a:p>
          <a:endParaRPr lang="en-GB"/>
        </a:p>
      </dgm:t>
    </dgm:pt>
    <dgm:pt modelId="{28E92165-7B9A-44AC-8BB5-1A6156E31D6E}" type="sibTrans" cxnId="{71A2C34D-F2D7-4522-8154-2296FE2C3770}">
      <dgm:prSet/>
      <dgm:spPr/>
      <dgm:t>
        <a:bodyPr/>
        <a:lstStyle/>
        <a:p>
          <a:endParaRPr lang="en-GB"/>
        </a:p>
      </dgm:t>
    </dgm:pt>
    <dgm:pt modelId="{F759D5CD-EC12-46BF-AF37-D98F9779E5EB}">
      <dgm:prSet/>
      <dgm:spPr/>
      <dgm:t>
        <a:bodyPr/>
        <a:lstStyle/>
        <a:p>
          <a:r>
            <a:rPr lang="en-GB"/>
            <a:t>Social Housing Decarbonisation Fund Wave 1 (2021 – 2023)</a:t>
          </a:r>
        </a:p>
      </dgm:t>
    </dgm:pt>
    <dgm:pt modelId="{F937B761-D974-4323-A12C-C73728907BAC}" type="parTrans" cxnId="{4E5BC7A7-BA8B-49B7-B1A9-5914DD2D742C}">
      <dgm:prSet/>
      <dgm:spPr/>
      <dgm:t>
        <a:bodyPr/>
        <a:lstStyle/>
        <a:p>
          <a:endParaRPr lang="en-GB"/>
        </a:p>
      </dgm:t>
    </dgm:pt>
    <dgm:pt modelId="{0C529C36-E4E8-4A3C-A365-A63E2AAB2B98}" type="sibTrans" cxnId="{4E5BC7A7-BA8B-49B7-B1A9-5914DD2D742C}">
      <dgm:prSet/>
      <dgm:spPr/>
      <dgm:t>
        <a:bodyPr/>
        <a:lstStyle/>
        <a:p>
          <a:endParaRPr lang="en-GB"/>
        </a:p>
      </dgm:t>
    </dgm:pt>
    <dgm:pt modelId="{D7DD0055-AB72-4A80-B19A-C8D5CD1D1F19}" type="pres">
      <dgm:prSet presAssocID="{5D88546A-1FBC-43D4-9198-5610B90FF39E}" presName="hierChild1" presStyleCnt="0">
        <dgm:presLayoutVars>
          <dgm:orgChart val="1"/>
          <dgm:chPref val="1"/>
          <dgm:dir/>
          <dgm:animOne val="branch"/>
          <dgm:animLvl val="lvl"/>
          <dgm:resizeHandles/>
        </dgm:presLayoutVars>
      </dgm:prSet>
      <dgm:spPr/>
    </dgm:pt>
    <dgm:pt modelId="{41C4F117-48FB-4856-90E2-B24335FA150E}" type="pres">
      <dgm:prSet presAssocID="{92B95438-061F-4F3B-88C6-54B0648957D3}" presName="hierRoot1" presStyleCnt="0">
        <dgm:presLayoutVars>
          <dgm:hierBranch val="init"/>
        </dgm:presLayoutVars>
      </dgm:prSet>
      <dgm:spPr/>
    </dgm:pt>
    <dgm:pt modelId="{70DE0414-515E-4BD8-96DA-884A29FCD857}" type="pres">
      <dgm:prSet presAssocID="{92B95438-061F-4F3B-88C6-54B0648957D3}" presName="rootComposite1" presStyleCnt="0"/>
      <dgm:spPr/>
    </dgm:pt>
    <dgm:pt modelId="{C3BBD5A1-6F7A-4873-9C80-E3F13921AE42}" type="pres">
      <dgm:prSet presAssocID="{92B95438-061F-4F3B-88C6-54B0648957D3}" presName="rootText1" presStyleLbl="node0" presStyleIdx="0" presStyleCnt="4">
        <dgm:presLayoutVars>
          <dgm:chPref val="3"/>
        </dgm:presLayoutVars>
      </dgm:prSet>
      <dgm:spPr/>
    </dgm:pt>
    <dgm:pt modelId="{F8D57469-F043-4F98-9602-C259F9745752}" type="pres">
      <dgm:prSet presAssocID="{92B95438-061F-4F3B-88C6-54B0648957D3}" presName="rootConnector1" presStyleLbl="node1" presStyleIdx="0" presStyleCnt="0"/>
      <dgm:spPr/>
    </dgm:pt>
    <dgm:pt modelId="{CF3D3240-7990-49D6-8D55-ECC6EBB71738}" type="pres">
      <dgm:prSet presAssocID="{92B95438-061F-4F3B-88C6-54B0648957D3}" presName="hierChild2" presStyleCnt="0"/>
      <dgm:spPr/>
    </dgm:pt>
    <dgm:pt modelId="{B3F2EEFD-BCCF-4E1B-8254-AD83D264826F}" type="pres">
      <dgm:prSet presAssocID="{92B95438-061F-4F3B-88C6-54B0648957D3}" presName="hierChild3" presStyleCnt="0"/>
      <dgm:spPr/>
    </dgm:pt>
    <dgm:pt modelId="{47976475-A77D-4420-A425-5C17EF86C570}" type="pres">
      <dgm:prSet presAssocID="{3B70FBCA-C802-46E4-B00C-D20C385EED33}" presName="hierRoot1" presStyleCnt="0">
        <dgm:presLayoutVars>
          <dgm:hierBranch val="init"/>
        </dgm:presLayoutVars>
      </dgm:prSet>
      <dgm:spPr/>
    </dgm:pt>
    <dgm:pt modelId="{13799F7C-1CBC-4D20-BD8D-3C567EA7ECED}" type="pres">
      <dgm:prSet presAssocID="{3B70FBCA-C802-46E4-B00C-D20C385EED33}" presName="rootComposite1" presStyleCnt="0"/>
      <dgm:spPr/>
    </dgm:pt>
    <dgm:pt modelId="{4E530546-9043-44D5-916A-DAB4F6470EDE}" type="pres">
      <dgm:prSet presAssocID="{3B70FBCA-C802-46E4-B00C-D20C385EED33}" presName="rootText1" presStyleLbl="node0" presStyleIdx="1" presStyleCnt="4">
        <dgm:presLayoutVars>
          <dgm:chPref val="3"/>
        </dgm:presLayoutVars>
      </dgm:prSet>
      <dgm:spPr/>
    </dgm:pt>
    <dgm:pt modelId="{F3876DAA-F533-453E-87E0-9B11ABB38BD5}" type="pres">
      <dgm:prSet presAssocID="{3B70FBCA-C802-46E4-B00C-D20C385EED33}" presName="rootConnector1" presStyleLbl="node1" presStyleIdx="0" presStyleCnt="0"/>
      <dgm:spPr/>
    </dgm:pt>
    <dgm:pt modelId="{8707251C-5BC8-4698-BB59-0E50F4204030}" type="pres">
      <dgm:prSet presAssocID="{3B70FBCA-C802-46E4-B00C-D20C385EED33}" presName="hierChild2" presStyleCnt="0"/>
      <dgm:spPr/>
    </dgm:pt>
    <dgm:pt modelId="{F1F703B9-6033-4FB1-BF8C-A3D0E64C1C4F}" type="pres">
      <dgm:prSet presAssocID="{3B70FBCA-C802-46E4-B00C-D20C385EED33}" presName="hierChild3" presStyleCnt="0"/>
      <dgm:spPr/>
    </dgm:pt>
    <dgm:pt modelId="{3B5467F8-9A2D-42AF-B90A-F1BAD8D44762}" type="pres">
      <dgm:prSet presAssocID="{94894A61-FA71-4406-BE84-E6A374BECB25}" presName="hierRoot1" presStyleCnt="0">
        <dgm:presLayoutVars>
          <dgm:hierBranch val="init"/>
        </dgm:presLayoutVars>
      </dgm:prSet>
      <dgm:spPr/>
    </dgm:pt>
    <dgm:pt modelId="{3E482D90-80DF-4D8E-8C12-F9AF8C0E9A0E}" type="pres">
      <dgm:prSet presAssocID="{94894A61-FA71-4406-BE84-E6A374BECB25}" presName="rootComposite1" presStyleCnt="0"/>
      <dgm:spPr/>
    </dgm:pt>
    <dgm:pt modelId="{EF7E8935-7775-4BBD-BB8F-729C67CC5082}" type="pres">
      <dgm:prSet presAssocID="{94894A61-FA71-4406-BE84-E6A374BECB25}" presName="rootText1" presStyleLbl="node0" presStyleIdx="2" presStyleCnt="4">
        <dgm:presLayoutVars>
          <dgm:chPref val="3"/>
        </dgm:presLayoutVars>
      </dgm:prSet>
      <dgm:spPr/>
    </dgm:pt>
    <dgm:pt modelId="{531FFC58-CFAB-4A6E-B29E-A6F556F67CFC}" type="pres">
      <dgm:prSet presAssocID="{94894A61-FA71-4406-BE84-E6A374BECB25}" presName="rootConnector1" presStyleLbl="node1" presStyleIdx="0" presStyleCnt="0"/>
      <dgm:spPr/>
    </dgm:pt>
    <dgm:pt modelId="{A619F677-CA8E-407B-BBF1-2ACFB5942904}" type="pres">
      <dgm:prSet presAssocID="{94894A61-FA71-4406-BE84-E6A374BECB25}" presName="hierChild2" presStyleCnt="0"/>
      <dgm:spPr/>
    </dgm:pt>
    <dgm:pt modelId="{18A6E364-2D06-4E85-B12B-5405D3463F2D}" type="pres">
      <dgm:prSet presAssocID="{94894A61-FA71-4406-BE84-E6A374BECB25}" presName="hierChild3" presStyleCnt="0"/>
      <dgm:spPr/>
    </dgm:pt>
    <dgm:pt modelId="{B12D4E75-6617-480B-9B31-230251FE1332}" type="pres">
      <dgm:prSet presAssocID="{F759D5CD-EC12-46BF-AF37-D98F9779E5EB}" presName="hierRoot1" presStyleCnt="0">
        <dgm:presLayoutVars>
          <dgm:hierBranch val="init"/>
        </dgm:presLayoutVars>
      </dgm:prSet>
      <dgm:spPr/>
    </dgm:pt>
    <dgm:pt modelId="{E07B6329-2795-41FA-80DD-D64FC60F57D7}" type="pres">
      <dgm:prSet presAssocID="{F759D5CD-EC12-46BF-AF37-D98F9779E5EB}" presName="rootComposite1" presStyleCnt="0"/>
      <dgm:spPr/>
    </dgm:pt>
    <dgm:pt modelId="{F75F2A29-8218-47D2-8B73-9FACF7C4DEE1}" type="pres">
      <dgm:prSet presAssocID="{F759D5CD-EC12-46BF-AF37-D98F9779E5EB}" presName="rootText1" presStyleLbl="node0" presStyleIdx="3" presStyleCnt="4">
        <dgm:presLayoutVars>
          <dgm:chPref val="3"/>
        </dgm:presLayoutVars>
      </dgm:prSet>
      <dgm:spPr/>
    </dgm:pt>
    <dgm:pt modelId="{AFFFB2C8-68E5-4717-85DE-D3C82815E31F}" type="pres">
      <dgm:prSet presAssocID="{F759D5CD-EC12-46BF-AF37-D98F9779E5EB}" presName="rootConnector1" presStyleLbl="node1" presStyleIdx="0" presStyleCnt="0"/>
      <dgm:spPr/>
    </dgm:pt>
    <dgm:pt modelId="{3C310F84-A648-4FAD-808A-7B8E0744C2DD}" type="pres">
      <dgm:prSet presAssocID="{F759D5CD-EC12-46BF-AF37-D98F9779E5EB}" presName="hierChild2" presStyleCnt="0"/>
      <dgm:spPr/>
    </dgm:pt>
    <dgm:pt modelId="{A8305CDA-AEBE-45E0-9ABB-F194D7612317}" type="pres">
      <dgm:prSet presAssocID="{F759D5CD-EC12-46BF-AF37-D98F9779E5EB}" presName="hierChild3" presStyleCnt="0"/>
      <dgm:spPr/>
    </dgm:pt>
  </dgm:ptLst>
  <dgm:cxnLst>
    <dgm:cxn modelId="{C16A9928-3252-438A-B9E8-FFB112CA65D2}" srcId="{5D88546A-1FBC-43D4-9198-5610B90FF39E}" destId="{3B70FBCA-C802-46E4-B00C-D20C385EED33}" srcOrd="1" destOrd="0" parTransId="{8399EB61-030B-4A9B-832F-8AA8716091DD}" sibTransId="{2B22DB06-CDB1-4CCF-801F-FAF30243D368}"/>
    <dgm:cxn modelId="{B597AB39-3923-4E8E-8733-39971C2CA232}" srcId="{5D88546A-1FBC-43D4-9198-5610B90FF39E}" destId="{92B95438-061F-4F3B-88C6-54B0648957D3}" srcOrd="0" destOrd="0" parTransId="{2BB0AB79-B6F5-456D-B99D-373BB06364D6}" sibTransId="{30CE5A70-29C0-418D-9E6F-AD7C9CA82BAE}"/>
    <dgm:cxn modelId="{C5062D66-0CFC-40C5-A2FA-72C33300BEB2}" type="presOf" srcId="{5D88546A-1FBC-43D4-9198-5610B90FF39E}" destId="{D7DD0055-AB72-4A80-B19A-C8D5CD1D1F19}" srcOrd="0" destOrd="0" presId="urn:microsoft.com/office/officeart/2005/8/layout/orgChart1"/>
    <dgm:cxn modelId="{71A2C34D-F2D7-4522-8154-2296FE2C3770}" srcId="{5D88546A-1FBC-43D4-9198-5610B90FF39E}" destId="{94894A61-FA71-4406-BE84-E6A374BECB25}" srcOrd="2" destOrd="0" parTransId="{D08CE678-1193-429D-8C3A-A3D9AFEF8494}" sibTransId="{28E92165-7B9A-44AC-8BB5-1A6156E31D6E}"/>
    <dgm:cxn modelId="{46B40E56-98E3-495C-B2A5-8D0C99A3AFC0}" type="presOf" srcId="{92B95438-061F-4F3B-88C6-54B0648957D3}" destId="{C3BBD5A1-6F7A-4873-9C80-E3F13921AE42}" srcOrd="0" destOrd="0" presId="urn:microsoft.com/office/officeart/2005/8/layout/orgChart1"/>
    <dgm:cxn modelId="{07CAA976-883B-48F0-A484-B9471229C926}" type="presOf" srcId="{F759D5CD-EC12-46BF-AF37-D98F9779E5EB}" destId="{F75F2A29-8218-47D2-8B73-9FACF7C4DEE1}" srcOrd="0" destOrd="0" presId="urn:microsoft.com/office/officeart/2005/8/layout/orgChart1"/>
    <dgm:cxn modelId="{0F25C977-394E-4629-8BD4-162C59DDCED2}" type="presOf" srcId="{94894A61-FA71-4406-BE84-E6A374BECB25}" destId="{EF7E8935-7775-4BBD-BB8F-729C67CC5082}" srcOrd="0" destOrd="0" presId="urn:microsoft.com/office/officeart/2005/8/layout/orgChart1"/>
    <dgm:cxn modelId="{0D5AA699-D3B6-456C-A819-D58021195B12}" type="presOf" srcId="{F759D5CD-EC12-46BF-AF37-D98F9779E5EB}" destId="{AFFFB2C8-68E5-4717-85DE-D3C82815E31F}" srcOrd="1" destOrd="0" presId="urn:microsoft.com/office/officeart/2005/8/layout/orgChart1"/>
    <dgm:cxn modelId="{B368729D-0EAA-4469-A354-571C06450121}" type="presOf" srcId="{3B70FBCA-C802-46E4-B00C-D20C385EED33}" destId="{4E530546-9043-44D5-916A-DAB4F6470EDE}" srcOrd="0" destOrd="0" presId="urn:microsoft.com/office/officeart/2005/8/layout/orgChart1"/>
    <dgm:cxn modelId="{4E5BC7A7-BA8B-49B7-B1A9-5914DD2D742C}" srcId="{5D88546A-1FBC-43D4-9198-5610B90FF39E}" destId="{F759D5CD-EC12-46BF-AF37-D98F9779E5EB}" srcOrd="3" destOrd="0" parTransId="{F937B761-D974-4323-A12C-C73728907BAC}" sibTransId="{0C529C36-E4E8-4A3C-A365-A63E2AAB2B98}"/>
    <dgm:cxn modelId="{7654F1A9-C047-4E30-8E34-3E2C96092D36}" type="presOf" srcId="{92B95438-061F-4F3B-88C6-54B0648957D3}" destId="{F8D57469-F043-4F98-9602-C259F9745752}" srcOrd="1" destOrd="0" presId="urn:microsoft.com/office/officeart/2005/8/layout/orgChart1"/>
    <dgm:cxn modelId="{D7848CB1-86D8-4C02-8F6B-D96351C9F9DF}" type="presOf" srcId="{94894A61-FA71-4406-BE84-E6A374BECB25}" destId="{531FFC58-CFAB-4A6E-B29E-A6F556F67CFC}" srcOrd="1" destOrd="0" presId="urn:microsoft.com/office/officeart/2005/8/layout/orgChart1"/>
    <dgm:cxn modelId="{5161CDE7-21B1-4E20-8DBD-92EFF1933DA8}" type="presOf" srcId="{3B70FBCA-C802-46E4-B00C-D20C385EED33}" destId="{F3876DAA-F533-453E-87E0-9B11ABB38BD5}" srcOrd="1" destOrd="0" presId="urn:microsoft.com/office/officeart/2005/8/layout/orgChart1"/>
    <dgm:cxn modelId="{2A7A9923-C91E-4E50-A8A1-E754618D294C}" type="presParOf" srcId="{D7DD0055-AB72-4A80-B19A-C8D5CD1D1F19}" destId="{41C4F117-48FB-4856-90E2-B24335FA150E}" srcOrd="0" destOrd="0" presId="urn:microsoft.com/office/officeart/2005/8/layout/orgChart1"/>
    <dgm:cxn modelId="{9F576ABC-64BA-4963-BD60-AA612FABD1DB}" type="presParOf" srcId="{41C4F117-48FB-4856-90E2-B24335FA150E}" destId="{70DE0414-515E-4BD8-96DA-884A29FCD857}" srcOrd="0" destOrd="0" presId="urn:microsoft.com/office/officeart/2005/8/layout/orgChart1"/>
    <dgm:cxn modelId="{ED6ECB36-A117-444A-AB88-39EAFD47C72E}" type="presParOf" srcId="{70DE0414-515E-4BD8-96DA-884A29FCD857}" destId="{C3BBD5A1-6F7A-4873-9C80-E3F13921AE42}" srcOrd="0" destOrd="0" presId="urn:microsoft.com/office/officeart/2005/8/layout/orgChart1"/>
    <dgm:cxn modelId="{B0CDB7F8-4163-4B57-9C77-537AFBCC19C0}" type="presParOf" srcId="{70DE0414-515E-4BD8-96DA-884A29FCD857}" destId="{F8D57469-F043-4F98-9602-C259F9745752}" srcOrd="1" destOrd="0" presId="urn:microsoft.com/office/officeart/2005/8/layout/orgChart1"/>
    <dgm:cxn modelId="{CE4CBCEC-D615-4529-BE64-D8EF1DC91568}" type="presParOf" srcId="{41C4F117-48FB-4856-90E2-B24335FA150E}" destId="{CF3D3240-7990-49D6-8D55-ECC6EBB71738}" srcOrd="1" destOrd="0" presId="urn:microsoft.com/office/officeart/2005/8/layout/orgChart1"/>
    <dgm:cxn modelId="{297159AC-D8EE-4319-BE99-C1F277103C42}" type="presParOf" srcId="{41C4F117-48FB-4856-90E2-B24335FA150E}" destId="{B3F2EEFD-BCCF-4E1B-8254-AD83D264826F}" srcOrd="2" destOrd="0" presId="urn:microsoft.com/office/officeart/2005/8/layout/orgChart1"/>
    <dgm:cxn modelId="{8852E38C-589A-462F-A70E-4B8703C36F13}" type="presParOf" srcId="{D7DD0055-AB72-4A80-B19A-C8D5CD1D1F19}" destId="{47976475-A77D-4420-A425-5C17EF86C570}" srcOrd="1" destOrd="0" presId="urn:microsoft.com/office/officeart/2005/8/layout/orgChart1"/>
    <dgm:cxn modelId="{ED9454EA-0A0F-4650-B8C6-D1A0090337E1}" type="presParOf" srcId="{47976475-A77D-4420-A425-5C17EF86C570}" destId="{13799F7C-1CBC-4D20-BD8D-3C567EA7ECED}" srcOrd="0" destOrd="0" presId="urn:microsoft.com/office/officeart/2005/8/layout/orgChart1"/>
    <dgm:cxn modelId="{6EE9552A-9C2B-4199-87BC-B83D34083532}" type="presParOf" srcId="{13799F7C-1CBC-4D20-BD8D-3C567EA7ECED}" destId="{4E530546-9043-44D5-916A-DAB4F6470EDE}" srcOrd="0" destOrd="0" presId="urn:microsoft.com/office/officeart/2005/8/layout/orgChart1"/>
    <dgm:cxn modelId="{2D8C3223-3E5F-4B07-A95C-A02759D79291}" type="presParOf" srcId="{13799F7C-1CBC-4D20-BD8D-3C567EA7ECED}" destId="{F3876DAA-F533-453E-87E0-9B11ABB38BD5}" srcOrd="1" destOrd="0" presId="urn:microsoft.com/office/officeart/2005/8/layout/orgChart1"/>
    <dgm:cxn modelId="{5A88D201-BA68-4ECB-AD36-45DC7A9B2E43}" type="presParOf" srcId="{47976475-A77D-4420-A425-5C17EF86C570}" destId="{8707251C-5BC8-4698-BB59-0E50F4204030}" srcOrd="1" destOrd="0" presId="urn:microsoft.com/office/officeart/2005/8/layout/orgChart1"/>
    <dgm:cxn modelId="{44B1308C-1CD5-4255-AC6F-31494D3F03CB}" type="presParOf" srcId="{47976475-A77D-4420-A425-5C17EF86C570}" destId="{F1F703B9-6033-4FB1-BF8C-A3D0E64C1C4F}" srcOrd="2" destOrd="0" presId="urn:microsoft.com/office/officeart/2005/8/layout/orgChart1"/>
    <dgm:cxn modelId="{8B39E7AE-CD2B-4EDC-96F8-283F64FFA492}" type="presParOf" srcId="{D7DD0055-AB72-4A80-B19A-C8D5CD1D1F19}" destId="{3B5467F8-9A2D-42AF-B90A-F1BAD8D44762}" srcOrd="2" destOrd="0" presId="urn:microsoft.com/office/officeart/2005/8/layout/orgChart1"/>
    <dgm:cxn modelId="{4A13F927-9132-40C1-839E-721856A94193}" type="presParOf" srcId="{3B5467F8-9A2D-42AF-B90A-F1BAD8D44762}" destId="{3E482D90-80DF-4D8E-8C12-F9AF8C0E9A0E}" srcOrd="0" destOrd="0" presId="urn:microsoft.com/office/officeart/2005/8/layout/orgChart1"/>
    <dgm:cxn modelId="{BF00312B-C9D1-4E64-BBE4-9AF6DF097513}" type="presParOf" srcId="{3E482D90-80DF-4D8E-8C12-F9AF8C0E9A0E}" destId="{EF7E8935-7775-4BBD-BB8F-729C67CC5082}" srcOrd="0" destOrd="0" presId="urn:microsoft.com/office/officeart/2005/8/layout/orgChart1"/>
    <dgm:cxn modelId="{8E072512-7D9D-4CE2-81CE-F95C690D3CA3}" type="presParOf" srcId="{3E482D90-80DF-4D8E-8C12-F9AF8C0E9A0E}" destId="{531FFC58-CFAB-4A6E-B29E-A6F556F67CFC}" srcOrd="1" destOrd="0" presId="urn:microsoft.com/office/officeart/2005/8/layout/orgChart1"/>
    <dgm:cxn modelId="{57F75C66-5432-454F-9284-2951BC697F89}" type="presParOf" srcId="{3B5467F8-9A2D-42AF-B90A-F1BAD8D44762}" destId="{A619F677-CA8E-407B-BBF1-2ACFB5942904}" srcOrd="1" destOrd="0" presId="urn:microsoft.com/office/officeart/2005/8/layout/orgChart1"/>
    <dgm:cxn modelId="{9BF76C87-76ED-4DF0-B902-6F45C053453F}" type="presParOf" srcId="{3B5467F8-9A2D-42AF-B90A-F1BAD8D44762}" destId="{18A6E364-2D06-4E85-B12B-5405D3463F2D}" srcOrd="2" destOrd="0" presId="urn:microsoft.com/office/officeart/2005/8/layout/orgChart1"/>
    <dgm:cxn modelId="{426882B0-6F45-4108-9AF2-17D879A13C0F}" type="presParOf" srcId="{D7DD0055-AB72-4A80-B19A-C8D5CD1D1F19}" destId="{B12D4E75-6617-480B-9B31-230251FE1332}" srcOrd="3" destOrd="0" presId="urn:microsoft.com/office/officeart/2005/8/layout/orgChart1"/>
    <dgm:cxn modelId="{2BE619F1-8F90-431F-9792-B003909294AF}" type="presParOf" srcId="{B12D4E75-6617-480B-9B31-230251FE1332}" destId="{E07B6329-2795-41FA-80DD-D64FC60F57D7}" srcOrd="0" destOrd="0" presId="urn:microsoft.com/office/officeart/2005/8/layout/orgChart1"/>
    <dgm:cxn modelId="{2FFC3EEE-B003-4125-A59D-E878E7F92F3C}" type="presParOf" srcId="{E07B6329-2795-41FA-80DD-D64FC60F57D7}" destId="{F75F2A29-8218-47D2-8B73-9FACF7C4DEE1}" srcOrd="0" destOrd="0" presId="urn:microsoft.com/office/officeart/2005/8/layout/orgChart1"/>
    <dgm:cxn modelId="{5BB935A8-FF92-4C71-A622-04E5CDD75251}" type="presParOf" srcId="{E07B6329-2795-41FA-80DD-D64FC60F57D7}" destId="{AFFFB2C8-68E5-4717-85DE-D3C82815E31F}" srcOrd="1" destOrd="0" presId="urn:microsoft.com/office/officeart/2005/8/layout/orgChart1"/>
    <dgm:cxn modelId="{9524EDFC-9AEC-4D5B-B355-40C6D7A9A4B2}" type="presParOf" srcId="{B12D4E75-6617-480B-9B31-230251FE1332}" destId="{3C310F84-A648-4FAD-808A-7B8E0744C2DD}" srcOrd="1" destOrd="0" presId="urn:microsoft.com/office/officeart/2005/8/layout/orgChart1"/>
    <dgm:cxn modelId="{6E2EFFE0-5058-4794-8F18-CAADD90E8454}" type="presParOf" srcId="{B12D4E75-6617-480B-9B31-230251FE1332}" destId="{A8305CDA-AEBE-45E0-9ABB-F194D761231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E0230D3-7438-4162-9447-5A1C6D00F0F1}"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9899089D-DD4E-40BA-A575-6B95F22E6DC5}">
      <dgm:prSet/>
      <dgm:spPr/>
      <dgm:t>
        <a:bodyPr/>
        <a:lstStyle/>
        <a:p>
          <a:r>
            <a:rPr lang="en-GB" dirty="0"/>
            <a:t>SHDF2.1 </a:t>
          </a:r>
        </a:p>
        <a:p>
          <a:r>
            <a:rPr lang="en-GB" dirty="0"/>
            <a:t>(2023 – 2025)</a:t>
          </a:r>
        </a:p>
      </dgm:t>
    </dgm:pt>
    <dgm:pt modelId="{946D3AE3-FD79-486B-BA47-9256E18766BE}" type="parTrans" cxnId="{C7CED77D-3D40-4216-BF4F-DA9CAEEECAB8}">
      <dgm:prSet/>
      <dgm:spPr/>
      <dgm:t>
        <a:bodyPr/>
        <a:lstStyle/>
        <a:p>
          <a:endParaRPr lang="en-GB"/>
        </a:p>
      </dgm:t>
    </dgm:pt>
    <dgm:pt modelId="{06EFDA00-7CDC-4F79-80B5-7987FE0DE7CE}" type="sibTrans" cxnId="{C7CED77D-3D40-4216-BF4F-DA9CAEEECAB8}">
      <dgm:prSet/>
      <dgm:spPr/>
      <dgm:t>
        <a:bodyPr/>
        <a:lstStyle/>
        <a:p>
          <a:endParaRPr lang="en-GB"/>
        </a:p>
      </dgm:t>
    </dgm:pt>
    <dgm:pt modelId="{31C33462-4023-44A4-88CB-94951E9C212B}">
      <dgm:prSet/>
      <dgm:spPr/>
      <dgm:t>
        <a:bodyPr/>
        <a:lstStyle/>
        <a:p>
          <a:r>
            <a:rPr lang="en-GB" dirty="0"/>
            <a:t>HUG2 </a:t>
          </a:r>
        </a:p>
        <a:p>
          <a:r>
            <a:rPr lang="en-GB" dirty="0"/>
            <a:t>(2023 – 2025)</a:t>
          </a:r>
        </a:p>
      </dgm:t>
    </dgm:pt>
    <dgm:pt modelId="{4967F45A-3709-4F75-A1E7-34DDC891AB89}" type="parTrans" cxnId="{48196B67-F499-46F7-A4E4-87EAF6E05FBD}">
      <dgm:prSet/>
      <dgm:spPr/>
      <dgm:t>
        <a:bodyPr/>
        <a:lstStyle/>
        <a:p>
          <a:endParaRPr lang="en-GB"/>
        </a:p>
      </dgm:t>
    </dgm:pt>
    <dgm:pt modelId="{84C2F5FB-7B05-4084-AADE-FA9FE52757AF}" type="sibTrans" cxnId="{48196B67-F499-46F7-A4E4-87EAF6E05FBD}">
      <dgm:prSet/>
      <dgm:spPr/>
      <dgm:t>
        <a:bodyPr/>
        <a:lstStyle/>
        <a:p>
          <a:endParaRPr lang="en-GB"/>
        </a:p>
      </dgm:t>
    </dgm:pt>
    <dgm:pt modelId="{4586AD03-7FCD-40D1-86B7-D29634F9DFB0}">
      <dgm:prSet/>
      <dgm:spPr/>
      <dgm:t>
        <a:bodyPr/>
        <a:lstStyle/>
        <a:p>
          <a:r>
            <a:rPr lang="en-GB" dirty="0"/>
            <a:t>SHDF 2.2</a:t>
          </a:r>
        </a:p>
        <a:p>
          <a:r>
            <a:rPr lang="en-GB" dirty="0"/>
            <a:t> (2024 – 2025/26)</a:t>
          </a:r>
        </a:p>
      </dgm:t>
    </dgm:pt>
    <dgm:pt modelId="{C158C2FF-3CD6-4EEB-AAC2-796FFF1CC412}" type="parTrans" cxnId="{C4AA8B2D-067E-4E78-BFF0-4CCAE7BC7241}">
      <dgm:prSet/>
      <dgm:spPr/>
      <dgm:t>
        <a:bodyPr/>
        <a:lstStyle/>
        <a:p>
          <a:endParaRPr lang="en-GB"/>
        </a:p>
      </dgm:t>
    </dgm:pt>
    <dgm:pt modelId="{8C9F6F5C-F23F-49CF-B24F-633202C64EBE}" type="sibTrans" cxnId="{C4AA8B2D-067E-4E78-BFF0-4CCAE7BC7241}">
      <dgm:prSet/>
      <dgm:spPr/>
      <dgm:t>
        <a:bodyPr/>
        <a:lstStyle/>
        <a:p>
          <a:endParaRPr lang="en-GB"/>
        </a:p>
      </dgm:t>
    </dgm:pt>
    <dgm:pt modelId="{A5743B0D-F820-4009-AF5A-AD7E8AA389E3}">
      <dgm:prSet/>
      <dgm:spPr/>
      <dgm:t>
        <a:bodyPr/>
        <a:lstStyle/>
        <a:p>
          <a:r>
            <a:rPr lang="en-GB" dirty="0"/>
            <a:t>WHSHF</a:t>
          </a:r>
        </a:p>
      </dgm:t>
    </dgm:pt>
    <dgm:pt modelId="{5F2B03B3-1E54-4364-8845-BBD8F398118F}" type="parTrans" cxnId="{1E02549C-108D-445C-BCA0-5D7A9754B372}">
      <dgm:prSet/>
      <dgm:spPr/>
      <dgm:t>
        <a:bodyPr/>
        <a:lstStyle/>
        <a:p>
          <a:endParaRPr lang="en-GB"/>
        </a:p>
      </dgm:t>
    </dgm:pt>
    <dgm:pt modelId="{B49437B3-DB45-4D6F-918A-5E06EC1A3DD5}" type="sibTrans" cxnId="{1E02549C-108D-445C-BCA0-5D7A9754B372}">
      <dgm:prSet/>
      <dgm:spPr/>
      <dgm:t>
        <a:bodyPr/>
        <a:lstStyle/>
        <a:p>
          <a:endParaRPr lang="en-GB"/>
        </a:p>
      </dgm:t>
    </dgm:pt>
    <dgm:pt modelId="{7F6D6D19-AE63-4A94-BB75-75A899D964A7}" type="pres">
      <dgm:prSet presAssocID="{FE0230D3-7438-4162-9447-5A1C6D00F0F1}" presName="hierChild1" presStyleCnt="0">
        <dgm:presLayoutVars>
          <dgm:orgChart val="1"/>
          <dgm:chPref val="1"/>
          <dgm:dir/>
          <dgm:animOne val="branch"/>
          <dgm:animLvl val="lvl"/>
          <dgm:resizeHandles/>
        </dgm:presLayoutVars>
      </dgm:prSet>
      <dgm:spPr/>
    </dgm:pt>
    <dgm:pt modelId="{D8C07898-F92D-44FC-A544-56F948974197}" type="pres">
      <dgm:prSet presAssocID="{9899089D-DD4E-40BA-A575-6B95F22E6DC5}" presName="hierRoot1" presStyleCnt="0">
        <dgm:presLayoutVars>
          <dgm:hierBranch val="init"/>
        </dgm:presLayoutVars>
      </dgm:prSet>
      <dgm:spPr/>
    </dgm:pt>
    <dgm:pt modelId="{5688D24A-0EC6-4101-A28E-B15C1F28F8D8}" type="pres">
      <dgm:prSet presAssocID="{9899089D-DD4E-40BA-A575-6B95F22E6DC5}" presName="rootComposite1" presStyleCnt="0"/>
      <dgm:spPr/>
    </dgm:pt>
    <dgm:pt modelId="{2F91188E-7E14-44E1-BADC-0DBB5A539AAE}" type="pres">
      <dgm:prSet presAssocID="{9899089D-DD4E-40BA-A575-6B95F22E6DC5}" presName="rootText1" presStyleLbl="node0" presStyleIdx="0" presStyleCnt="4">
        <dgm:presLayoutVars>
          <dgm:chPref val="3"/>
        </dgm:presLayoutVars>
      </dgm:prSet>
      <dgm:spPr/>
    </dgm:pt>
    <dgm:pt modelId="{C6965505-CC28-4A2B-AA1C-AC11A3B3B243}" type="pres">
      <dgm:prSet presAssocID="{9899089D-DD4E-40BA-A575-6B95F22E6DC5}" presName="rootConnector1" presStyleLbl="node1" presStyleIdx="0" presStyleCnt="0"/>
      <dgm:spPr/>
    </dgm:pt>
    <dgm:pt modelId="{F72F58BD-A639-41DF-9D83-36239F3BC7B4}" type="pres">
      <dgm:prSet presAssocID="{9899089D-DD4E-40BA-A575-6B95F22E6DC5}" presName="hierChild2" presStyleCnt="0"/>
      <dgm:spPr/>
    </dgm:pt>
    <dgm:pt modelId="{9002915F-7F1C-4AA0-A8B6-419FE6230DAF}" type="pres">
      <dgm:prSet presAssocID="{9899089D-DD4E-40BA-A575-6B95F22E6DC5}" presName="hierChild3" presStyleCnt="0"/>
      <dgm:spPr/>
    </dgm:pt>
    <dgm:pt modelId="{213F907A-9609-4935-AEAF-790809A1E609}" type="pres">
      <dgm:prSet presAssocID="{31C33462-4023-44A4-88CB-94951E9C212B}" presName="hierRoot1" presStyleCnt="0">
        <dgm:presLayoutVars>
          <dgm:hierBranch val="init"/>
        </dgm:presLayoutVars>
      </dgm:prSet>
      <dgm:spPr/>
    </dgm:pt>
    <dgm:pt modelId="{7AF8250D-63C1-4B22-B9C0-A55DC05B7E78}" type="pres">
      <dgm:prSet presAssocID="{31C33462-4023-44A4-88CB-94951E9C212B}" presName="rootComposite1" presStyleCnt="0"/>
      <dgm:spPr/>
    </dgm:pt>
    <dgm:pt modelId="{0A650826-3498-4068-A3D0-336B567C2124}" type="pres">
      <dgm:prSet presAssocID="{31C33462-4023-44A4-88CB-94951E9C212B}" presName="rootText1" presStyleLbl="node0" presStyleIdx="1" presStyleCnt="4">
        <dgm:presLayoutVars>
          <dgm:chPref val="3"/>
        </dgm:presLayoutVars>
      </dgm:prSet>
      <dgm:spPr/>
    </dgm:pt>
    <dgm:pt modelId="{6911A3EA-1651-4F40-8124-8FAE2A429DB3}" type="pres">
      <dgm:prSet presAssocID="{31C33462-4023-44A4-88CB-94951E9C212B}" presName="rootConnector1" presStyleLbl="node1" presStyleIdx="0" presStyleCnt="0"/>
      <dgm:spPr/>
    </dgm:pt>
    <dgm:pt modelId="{544B4419-DDC8-49E1-BFBE-3C28EB18D076}" type="pres">
      <dgm:prSet presAssocID="{31C33462-4023-44A4-88CB-94951E9C212B}" presName="hierChild2" presStyleCnt="0"/>
      <dgm:spPr/>
    </dgm:pt>
    <dgm:pt modelId="{2139B1F7-330E-4149-9FEF-1ACCDF2C3C2B}" type="pres">
      <dgm:prSet presAssocID="{31C33462-4023-44A4-88CB-94951E9C212B}" presName="hierChild3" presStyleCnt="0"/>
      <dgm:spPr/>
    </dgm:pt>
    <dgm:pt modelId="{9DD98412-F770-4758-A12D-CF5164C1454D}" type="pres">
      <dgm:prSet presAssocID="{4586AD03-7FCD-40D1-86B7-D29634F9DFB0}" presName="hierRoot1" presStyleCnt="0">
        <dgm:presLayoutVars>
          <dgm:hierBranch val="init"/>
        </dgm:presLayoutVars>
      </dgm:prSet>
      <dgm:spPr/>
    </dgm:pt>
    <dgm:pt modelId="{855039C4-387B-4D2B-8D38-C6C949797DCE}" type="pres">
      <dgm:prSet presAssocID="{4586AD03-7FCD-40D1-86B7-D29634F9DFB0}" presName="rootComposite1" presStyleCnt="0"/>
      <dgm:spPr/>
    </dgm:pt>
    <dgm:pt modelId="{4EF1BAED-3AB2-46B6-969C-39A594540F2F}" type="pres">
      <dgm:prSet presAssocID="{4586AD03-7FCD-40D1-86B7-D29634F9DFB0}" presName="rootText1" presStyleLbl="node0" presStyleIdx="2" presStyleCnt="4">
        <dgm:presLayoutVars>
          <dgm:chPref val="3"/>
        </dgm:presLayoutVars>
      </dgm:prSet>
      <dgm:spPr/>
    </dgm:pt>
    <dgm:pt modelId="{3CD66F79-08E3-412E-8DC3-9532886A652C}" type="pres">
      <dgm:prSet presAssocID="{4586AD03-7FCD-40D1-86B7-D29634F9DFB0}" presName="rootConnector1" presStyleLbl="node1" presStyleIdx="0" presStyleCnt="0"/>
      <dgm:spPr/>
    </dgm:pt>
    <dgm:pt modelId="{B8A13DFA-CE5B-4B9A-BECD-1437E681F33F}" type="pres">
      <dgm:prSet presAssocID="{4586AD03-7FCD-40D1-86B7-D29634F9DFB0}" presName="hierChild2" presStyleCnt="0"/>
      <dgm:spPr/>
    </dgm:pt>
    <dgm:pt modelId="{44DDCD85-1C94-4BB1-84B6-6EF25AD3AAA6}" type="pres">
      <dgm:prSet presAssocID="{4586AD03-7FCD-40D1-86B7-D29634F9DFB0}" presName="hierChild3" presStyleCnt="0"/>
      <dgm:spPr/>
    </dgm:pt>
    <dgm:pt modelId="{D304705C-8302-4C5F-AB30-0F4A40C7870B}" type="pres">
      <dgm:prSet presAssocID="{A5743B0D-F820-4009-AF5A-AD7E8AA389E3}" presName="hierRoot1" presStyleCnt="0">
        <dgm:presLayoutVars>
          <dgm:hierBranch val="init"/>
        </dgm:presLayoutVars>
      </dgm:prSet>
      <dgm:spPr/>
    </dgm:pt>
    <dgm:pt modelId="{0C411FD6-1AB2-4D8A-B818-FE5461BB5C10}" type="pres">
      <dgm:prSet presAssocID="{A5743B0D-F820-4009-AF5A-AD7E8AA389E3}" presName="rootComposite1" presStyleCnt="0"/>
      <dgm:spPr/>
    </dgm:pt>
    <dgm:pt modelId="{3FF2CD1A-3817-4EE0-8E48-7FC08E35ADC5}" type="pres">
      <dgm:prSet presAssocID="{A5743B0D-F820-4009-AF5A-AD7E8AA389E3}" presName="rootText1" presStyleLbl="node0" presStyleIdx="3" presStyleCnt="4">
        <dgm:presLayoutVars>
          <dgm:chPref val="3"/>
        </dgm:presLayoutVars>
      </dgm:prSet>
      <dgm:spPr/>
    </dgm:pt>
    <dgm:pt modelId="{4A4E4521-D30B-4A43-8121-B28E98D1BF33}" type="pres">
      <dgm:prSet presAssocID="{A5743B0D-F820-4009-AF5A-AD7E8AA389E3}" presName="rootConnector1" presStyleLbl="node1" presStyleIdx="0" presStyleCnt="0"/>
      <dgm:spPr/>
    </dgm:pt>
    <dgm:pt modelId="{B997E475-0CD7-46ED-8EF6-3F2C61FE33F3}" type="pres">
      <dgm:prSet presAssocID="{A5743B0D-F820-4009-AF5A-AD7E8AA389E3}" presName="hierChild2" presStyleCnt="0"/>
      <dgm:spPr/>
    </dgm:pt>
    <dgm:pt modelId="{3FFBB39B-CCFA-4BCB-97B9-61DC8A67E908}" type="pres">
      <dgm:prSet presAssocID="{A5743B0D-F820-4009-AF5A-AD7E8AA389E3}" presName="hierChild3" presStyleCnt="0"/>
      <dgm:spPr/>
    </dgm:pt>
  </dgm:ptLst>
  <dgm:cxnLst>
    <dgm:cxn modelId="{3A833A09-06F7-4133-9F33-541D777AD9D5}" type="presOf" srcId="{4586AD03-7FCD-40D1-86B7-D29634F9DFB0}" destId="{4EF1BAED-3AB2-46B6-969C-39A594540F2F}" srcOrd="0" destOrd="0" presId="urn:microsoft.com/office/officeart/2005/8/layout/orgChart1"/>
    <dgm:cxn modelId="{C4AA8B2D-067E-4E78-BFF0-4CCAE7BC7241}" srcId="{FE0230D3-7438-4162-9447-5A1C6D00F0F1}" destId="{4586AD03-7FCD-40D1-86B7-D29634F9DFB0}" srcOrd="2" destOrd="0" parTransId="{C158C2FF-3CD6-4EEB-AAC2-796FFF1CC412}" sibTransId="{8C9F6F5C-F23F-49CF-B24F-633202C64EBE}"/>
    <dgm:cxn modelId="{48196B67-F499-46F7-A4E4-87EAF6E05FBD}" srcId="{FE0230D3-7438-4162-9447-5A1C6D00F0F1}" destId="{31C33462-4023-44A4-88CB-94951E9C212B}" srcOrd="1" destOrd="0" parTransId="{4967F45A-3709-4F75-A1E7-34DDC891AB89}" sibTransId="{84C2F5FB-7B05-4084-AADE-FA9FE52757AF}"/>
    <dgm:cxn modelId="{E924A071-F461-4C9B-AAAF-D5D824016ADB}" type="presOf" srcId="{9899089D-DD4E-40BA-A575-6B95F22E6DC5}" destId="{2F91188E-7E14-44E1-BADC-0DBB5A539AAE}" srcOrd="0" destOrd="0" presId="urn:microsoft.com/office/officeart/2005/8/layout/orgChart1"/>
    <dgm:cxn modelId="{80F25F54-695A-4A3A-AAEE-061F9DC0F62E}" type="presOf" srcId="{9899089D-DD4E-40BA-A575-6B95F22E6DC5}" destId="{C6965505-CC28-4A2B-AA1C-AC11A3B3B243}" srcOrd="1" destOrd="0" presId="urn:microsoft.com/office/officeart/2005/8/layout/orgChart1"/>
    <dgm:cxn modelId="{E1E3F979-BCB5-46FC-9F5E-26837B0B49E1}" type="presOf" srcId="{A5743B0D-F820-4009-AF5A-AD7E8AA389E3}" destId="{3FF2CD1A-3817-4EE0-8E48-7FC08E35ADC5}" srcOrd="0" destOrd="0" presId="urn:microsoft.com/office/officeart/2005/8/layout/orgChart1"/>
    <dgm:cxn modelId="{C7CED77D-3D40-4216-BF4F-DA9CAEEECAB8}" srcId="{FE0230D3-7438-4162-9447-5A1C6D00F0F1}" destId="{9899089D-DD4E-40BA-A575-6B95F22E6DC5}" srcOrd="0" destOrd="0" parTransId="{946D3AE3-FD79-486B-BA47-9256E18766BE}" sibTransId="{06EFDA00-7CDC-4F79-80B5-7987FE0DE7CE}"/>
    <dgm:cxn modelId="{49878C9B-6138-4A98-807E-E7E39CF6E4FB}" type="presOf" srcId="{FE0230D3-7438-4162-9447-5A1C6D00F0F1}" destId="{7F6D6D19-AE63-4A94-BB75-75A899D964A7}" srcOrd="0" destOrd="0" presId="urn:microsoft.com/office/officeart/2005/8/layout/orgChart1"/>
    <dgm:cxn modelId="{1E02549C-108D-445C-BCA0-5D7A9754B372}" srcId="{FE0230D3-7438-4162-9447-5A1C6D00F0F1}" destId="{A5743B0D-F820-4009-AF5A-AD7E8AA389E3}" srcOrd="3" destOrd="0" parTransId="{5F2B03B3-1E54-4364-8845-BBD8F398118F}" sibTransId="{B49437B3-DB45-4D6F-918A-5E06EC1A3DD5}"/>
    <dgm:cxn modelId="{81356EA0-FCCB-4630-AA3A-80C99A6659D6}" type="presOf" srcId="{31C33462-4023-44A4-88CB-94951E9C212B}" destId="{0A650826-3498-4068-A3D0-336B567C2124}" srcOrd="0" destOrd="0" presId="urn:microsoft.com/office/officeart/2005/8/layout/orgChart1"/>
    <dgm:cxn modelId="{EEB724BC-60D9-4401-933E-3BAF50C73AF5}" type="presOf" srcId="{A5743B0D-F820-4009-AF5A-AD7E8AA389E3}" destId="{4A4E4521-D30B-4A43-8121-B28E98D1BF33}" srcOrd="1" destOrd="0" presId="urn:microsoft.com/office/officeart/2005/8/layout/orgChart1"/>
    <dgm:cxn modelId="{95F4B8C2-BC83-41FF-B7F6-F7B2AC64823B}" type="presOf" srcId="{31C33462-4023-44A4-88CB-94951E9C212B}" destId="{6911A3EA-1651-4F40-8124-8FAE2A429DB3}" srcOrd="1" destOrd="0" presId="urn:microsoft.com/office/officeart/2005/8/layout/orgChart1"/>
    <dgm:cxn modelId="{F0E96DE5-BDC2-4E77-A0C2-162FF90BC946}" type="presOf" srcId="{4586AD03-7FCD-40D1-86B7-D29634F9DFB0}" destId="{3CD66F79-08E3-412E-8DC3-9532886A652C}" srcOrd="1" destOrd="0" presId="urn:microsoft.com/office/officeart/2005/8/layout/orgChart1"/>
    <dgm:cxn modelId="{3F41F13A-8731-4626-BF3B-9783EBCF9FC6}" type="presParOf" srcId="{7F6D6D19-AE63-4A94-BB75-75A899D964A7}" destId="{D8C07898-F92D-44FC-A544-56F948974197}" srcOrd="0" destOrd="0" presId="urn:microsoft.com/office/officeart/2005/8/layout/orgChart1"/>
    <dgm:cxn modelId="{47747475-4CC4-49C9-A874-F550975773CB}" type="presParOf" srcId="{D8C07898-F92D-44FC-A544-56F948974197}" destId="{5688D24A-0EC6-4101-A28E-B15C1F28F8D8}" srcOrd="0" destOrd="0" presId="urn:microsoft.com/office/officeart/2005/8/layout/orgChart1"/>
    <dgm:cxn modelId="{5BD6EFBA-69E2-4B4C-853C-BEB232D3DA74}" type="presParOf" srcId="{5688D24A-0EC6-4101-A28E-B15C1F28F8D8}" destId="{2F91188E-7E14-44E1-BADC-0DBB5A539AAE}" srcOrd="0" destOrd="0" presId="urn:microsoft.com/office/officeart/2005/8/layout/orgChart1"/>
    <dgm:cxn modelId="{87C7FDC9-8370-4211-A9F2-BEABC53078B6}" type="presParOf" srcId="{5688D24A-0EC6-4101-A28E-B15C1F28F8D8}" destId="{C6965505-CC28-4A2B-AA1C-AC11A3B3B243}" srcOrd="1" destOrd="0" presId="urn:microsoft.com/office/officeart/2005/8/layout/orgChart1"/>
    <dgm:cxn modelId="{8D18D4E7-E079-4AE3-9376-6EEA1F049EE7}" type="presParOf" srcId="{D8C07898-F92D-44FC-A544-56F948974197}" destId="{F72F58BD-A639-41DF-9D83-36239F3BC7B4}" srcOrd="1" destOrd="0" presId="urn:microsoft.com/office/officeart/2005/8/layout/orgChart1"/>
    <dgm:cxn modelId="{618A6CA5-289C-47F3-947A-87778A75634C}" type="presParOf" srcId="{D8C07898-F92D-44FC-A544-56F948974197}" destId="{9002915F-7F1C-4AA0-A8B6-419FE6230DAF}" srcOrd="2" destOrd="0" presId="urn:microsoft.com/office/officeart/2005/8/layout/orgChart1"/>
    <dgm:cxn modelId="{AFBE8129-B4E2-4CCD-BD89-F8BA422A03A6}" type="presParOf" srcId="{7F6D6D19-AE63-4A94-BB75-75A899D964A7}" destId="{213F907A-9609-4935-AEAF-790809A1E609}" srcOrd="1" destOrd="0" presId="urn:microsoft.com/office/officeart/2005/8/layout/orgChart1"/>
    <dgm:cxn modelId="{E103B46E-3466-468A-8162-E5C72206941A}" type="presParOf" srcId="{213F907A-9609-4935-AEAF-790809A1E609}" destId="{7AF8250D-63C1-4B22-B9C0-A55DC05B7E78}" srcOrd="0" destOrd="0" presId="urn:microsoft.com/office/officeart/2005/8/layout/orgChart1"/>
    <dgm:cxn modelId="{E6A0D662-567E-4CA6-A17A-194464092012}" type="presParOf" srcId="{7AF8250D-63C1-4B22-B9C0-A55DC05B7E78}" destId="{0A650826-3498-4068-A3D0-336B567C2124}" srcOrd="0" destOrd="0" presId="urn:microsoft.com/office/officeart/2005/8/layout/orgChart1"/>
    <dgm:cxn modelId="{7F57B91D-963F-4A81-A96C-2B2BBCA5E770}" type="presParOf" srcId="{7AF8250D-63C1-4B22-B9C0-A55DC05B7E78}" destId="{6911A3EA-1651-4F40-8124-8FAE2A429DB3}" srcOrd="1" destOrd="0" presId="urn:microsoft.com/office/officeart/2005/8/layout/orgChart1"/>
    <dgm:cxn modelId="{AE993406-7C92-40F1-A946-A88E68C23B3B}" type="presParOf" srcId="{213F907A-9609-4935-AEAF-790809A1E609}" destId="{544B4419-DDC8-49E1-BFBE-3C28EB18D076}" srcOrd="1" destOrd="0" presId="urn:microsoft.com/office/officeart/2005/8/layout/orgChart1"/>
    <dgm:cxn modelId="{F110686C-043B-40B8-AB42-017B466448D4}" type="presParOf" srcId="{213F907A-9609-4935-AEAF-790809A1E609}" destId="{2139B1F7-330E-4149-9FEF-1ACCDF2C3C2B}" srcOrd="2" destOrd="0" presId="urn:microsoft.com/office/officeart/2005/8/layout/orgChart1"/>
    <dgm:cxn modelId="{FBC785F6-23E4-455F-B973-8832588A9A95}" type="presParOf" srcId="{7F6D6D19-AE63-4A94-BB75-75A899D964A7}" destId="{9DD98412-F770-4758-A12D-CF5164C1454D}" srcOrd="2" destOrd="0" presId="urn:microsoft.com/office/officeart/2005/8/layout/orgChart1"/>
    <dgm:cxn modelId="{F09F0A21-9A0E-40E5-BEB8-4A4094A99BE0}" type="presParOf" srcId="{9DD98412-F770-4758-A12D-CF5164C1454D}" destId="{855039C4-387B-4D2B-8D38-C6C949797DCE}" srcOrd="0" destOrd="0" presId="urn:microsoft.com/office/officeart/2005/8/layout/orgChart1"/>
    <dgm:cxn modelId="{85FB3D1B-890D-42EF-8446-52573F221B0B}" type="presParOf" srcId="{855039C4-387B-4D2B-8D38-C6C949797DCE}" destId="{4EF1BAED-3AB2-46B6-969C-39A594540F2F}" srcOrd="0" destOrd="0" presId="urn:microsoft.com/office/officeart/2005/8/layout/orgChart1"/>
    <dgm:cxn modelId="{53450C7C-8670-4EF8-B5A8-6E5408A3FBC1}" type="presParOf" srcId="{855039C4-387B-4D2B-8D38-C6C949797DCE}" destId="{3CD66F79-08E3-412E-8DC3-9532886A652C}" srcOrd="1" destOrd="0" presId="urn:microsoft.com/office/officeart/2005/8/layout/orgChart1"/>
    <dgm:cxn modelId="{38482077-B1B9-490E-AC00-6D3F320E805C}" type="presParOf" srcId="{9DD98412-F770-4758-A12D-CF5164C1454D}" destId="{B8A13DFA-CE5B-4B9A-BECD-1437E681F33F}" srcOrd="1" destOrd="0" presId="urn:microsoft.com/office/officeart/2005/8/layout/orgChart1"/>
    <dgm:cxn modelId="{8736DF90-4D4E-4443-977E-186C436013EC}" type="presParOf" srcId="{9DD98412-F770-4758-A12D-CF5164C1454D}" destId="{44DDCD85-1C94-4BB1-84B6-6EF25AD3AAA6}" srcOrd="2" destOrd="0" presId="urn:microsoft.com/office/officeart/2005/8/layout/orgChart1"/>
    <dgm:cxn modelId="{D03AE63D-D3E5-4BDD-A7BF-63C04ED954C2}" type="presParOf" srcId="{7F6D6D19-AE63-4A94-BB75-75A899D964A7}" destId="{D304705C-8302-4C5F-AB30-0F4A40C7870B}" srcOrd="3" destOrd="0" presId="urn:microsoft.com/office/officeart/2005/8/layout/orgChart1"/>
    <dgm:cxn modelId="{70B96858-7111-4958-ACD9-674FD9BC30F0}" type="presParOf" srcId="{D304705C-8302-4C5F-AB30-0F4A40C7870B}" destId="{0C411FD6-1AB2-4D8A-B818-FE5461BB5C10}" srcOrd="0" destOrd="0" presId="urn:microsoft.com/office/officeart/2005/8/layout/orgChart1"/>
    <dgm:cxn modelId="{23698103-C9F6-4ADD-999C-126697CD1026}" type="presParOf" srcId="{0C411FD6-1AB2-4D8A-B818-FE5461BB5C10}" destId="{3FF2CD1A-3817-4EE0-8E48-7FC08E35ADC5}" srcOrd="0" destOrd="0" presId="urn:microsoft.com/office/officeart/2005/8/layout/orgChart1"/>
    <dgm:cxn modelId="{034E5562-5F70-4489-92F1-C91BBAA867E7}" type="presParOf" srcId="{0C411FD6-1AB2-4D8A-B818-FE5461BB5C10}" destId="{4A4E4521-D30B-4A43-8121-B28E98D1BF33}" srcOrd="1" destOrd="0" presId="urn:microsoft.com/office/officeart/2005/8/layout/orgChart1"/>
    <dgm:cxn modelId="{F4CF3094-B51F-4B18-8987-4525852D1005}" type="presParOf" srcId="{D304705C-8302-4C5F-AB30-0F4A40C7870B}" destId="{B997E475-0CD7-46ED-8EF6-3F2C61FE33F3}" srcOrd="1" destOrd="0" presId="urn:microsoft.com/office/officeart/2005/8/layout/orgChart1"/>
    <dgm:cxn modelId="{CEB0FCA9-3F83-4438-9142-3C5258873506}" type="presParOf" srcId="{D304705C-8302-4C5F-AB30-0F4A40C7870B}" destId="{3FFBB39B-CCFA-4BCB-97B9-61DC8A67E90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0CA7F5-088B-4425-9AEE-630810606F8D}">
      <dsp:nvSpPr>
        <dsp:cNvPr id="0" name=""/>
        <dsp:cNvSpPr/>
      </dsp:nvSpPr>
      <dsp:spPr>
        <a:xfrm>
          <a:off x="3906751" y="1673"/>
          <a:ext cx="2052128" cy="13338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Increase Warmth &amp; Comfort</a:t>
          </a:r>
        </a:p>
      </dsp:txBody>
      <dsp:txXfrm>
        <a:off x="3971866" y="66788"/>
        <a:ext cx="1921898" cy="1203653"/>
      </dsp:txXfrm>
    </dsp:sp>
    <dsp:sp modelId="{D7DB54AC-190F-4A07-947F-00FE3F331EE1}">
      <dsp:nvSpPr>
        <dsp:cNvPr id="0" name=""/>
        <dsp:cNvSpPr/>
      </dsp:nvSpPr>
      <dsp:spPr>
        <a:xfrm>
          <a:off x="2269020" y="668615"/>
          <a:ext cx="5327589" cy="5327589"/>
        </a:xfrm>
        <a:custGeom>
          <a:avLst/>
          <a:gdLst/>
          <a:ahLst/>
          <a:cxnLst/>
          <a:rect l="0" t="0" r="0" b="0"/>
          <a:pathLst>
            <a:path>
              <a:moveTo>
                <a:pt x="3703941" y="211469"/>
              </a:moveTo>
              <a:arcTo wR="2663794" hR="2663794" stAng="17579046" swAng="1960420"/>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CC959F22-C128-4CC9-BA56-6D453AF16700}">
      <dsp:nvSpPr>
        <dsp:cNvPr id="0" name=""/>
        <dsp:cNvSpPr/>
      </dsp:nvSpPr>
      <dsp:spPr>
        <a:xfrm>
          <a:off x="6440170" y="1842310"/>
          <a:ext cx="2052128" cy="13338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Reduce Emissions</a:t>
          </a:r>
        </a:p>
      </dsp:txBody>
      <dsp:txXfrm>
        <a:off x="6505285" y="1907425"/>
        <a:ext cx="1921898" cy="1203653"/>
      </dsp:txXfrm>
    </dsp:sp>
    <dsp:sp modelId="{B303AE38-951F-44BF-82AB-00E8575555C8}">
      <dsp:nvSpPr>
        <dsp:cNvPr id="0" name=""/>
        <dsp:cNvSpPr/>
      </dsp:nvSpPr>
      <dsp:spPr>
        <a:xfrm>
          <a:off x="2269020" y="668615"/>
          <a:ext cx="5327589" cy="5327589"/>
        </a:xfrm>
        <a:custGeom>
          <a:avLst/>
          <a:gdLst/>
          <a:ahLst/>
          <a:cxnLst/>
          <a:rect l="0" t="0" r="0" b="0"/>
          <a:pathLst>
            <a:path>
              <a:moveTo>
                <a:pt x="5323949" y="2524599"/>
              </a:moveTo>
              <a:arcTo wR="2663794" hR="2663794" stAng="21420281" swAng="2195444"/>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38E68005-4DDA-42C5-B2B6-0CB25AF2DB39}">
      <dsp:nvSpPr>
        <dsp:cNvPr id="0" name=""/>
        <dsp:cNvSpPr/>
      </dsp:nvSpPr>
      <dsp:spPr>
        <a:xfrm>
          <a:off x="5472490" y="4820523"/>
          <a:ext cx="2052128" cy="13338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Regulatory compliance</a:t>
          </a:r>
        </a:p>
      </dsp:txBody>
      <dsp:txXfrm>
        <a:off x="5537605" y="4885638"/>
        <a:ext cx="1921898" cy="1203653"/>
      </dsp:txXfrm>
    </dsp:sp>
    <dsp:sp modelId="{D18791BB-1C7C-46B9-A392-BC4D9F37D17C}">
      <dsp:nvSpPr>
        <dsp:cNvPr id="0" name=""/>
        <dsp:cNvSpPr/>
      </dsp:nvSpPr>
      <dsp:spPr>
        <a:xfrm>
          <a:off x="2269020" y="668615"/>
          <a:ext cx="5327589" cy="5327589"/>
        </a:xfrm>
        <a:custGeom>
          <a:avLst/>
          <a:gdLst/>
          <a:ahLst/>
          <a:cxnLst/>
          <a:rect l="0" t="0" r="0" b="0"/>
          <a:pathLst>
            <a:path>
              <a:moveTo>
                <a:pt x="3192895" y="5274513"/>
              </a:moveTo>
              <a:arcTo wR="2663794" hR="2663794" stAng="4712600" swAng="1374800"/>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B8D03DE1-811A-4DF2-B49C-92C3EDED1CA5}">
      <dsp:nvSpPr>
        <dsp:cNvPr id="0" name=""/>
        <dsp:cNvSpPr/>
      </dsp:nvSpPr>
      <dsp:spPr>
        <a:xfrm>
          <a:off x="2341012" y="4820523"/>
          <a:ext cx="2052128" cy="13338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Reduce bills</a:t>
          </a:r>
        </a:p>
      </dsp:txBody>
      <dsp:txXfrm>
        <a:off x="2406127" y="4885638"/>
        <a:ext cx="1921898" cy="1203653"/>
      </dsp:txXfrm>
    </dsp:sp>
    <dsp:sp modelId="{20F4C530-5C56-4BC5-B6CF-2130D11802E1}">
      <dsp:nvSpPr>
        <dsp:cNvPr id="0" name=""/>
        <dsp:cNvSpPr/>
      </dsp:nvSpPr>
      <dsp:spPr>
        <a:xfrm>
          <a:off x="2269020" y="668615"/>
          <a:ext cx="5327589" cy="5327589"/>
        </a:xfrm>
        <a:custGeom>
          <a:avLst/>
          <a:gdLst/>
          <a:ahLst/>
          <a:cxnLst/>
          <a:rect l="0" t="0" r="0" b="0"/>
          <a:pathLst>
            <a:path>
              <a:moveTo>
                <a:pt x="444945" y="4137738"/>
              </a:moveTo>
              <a:arcTo wR="2663794" hR="2663794" stAng="8784275" swAng="2195444"/>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CFF6420C-68AD-46D4-86C1-D18DB6D88F42}">
      <dsp:nvSpPr>
        <dsp:cNvPr id="0" name=""/>
        <dsp:cNvSpPr/>
      </dsp:nvSpPr>
      <dsp:spPr>
        <a:xfrm>
          <a:off x="1373332" y="1842310"/>
          <a:ext cx="2052128" cy="13338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Lower consumption</a:t>
          </a:r>
        </a:p>
      </dsp:txBody>
      <dsp:txXfrm>
        <a:off x="1438447" y="1907425"/>
        <a:ext cx="1921898" cy="1203653"/>
      </dsp:txXfrm>
    </dsp:sp>
    <dsp:sp modelId="{4414D0CB-6B40-4FA1-9FAE-B3E74FED79ED}">
      <dsp:nvSpPr>
        <dsp:cNvPr id="0" name=""/>
        <dsp:cNvSpPr/>
      </dsp:nvSpPr>
      <dsp:spPr>
        <a:xfrm>
          <a:off x="2269020" y="668615"/>
          <a:ext cx="5327589" cy="5327589"/>
        </a:xfrm>
        <a:custGeom>
          <a:avLst/>
          <a:gdLst/>
          <a:ahLst/>
          <a:cxnLst/>
          <a:rect l="0" t="0" r="0" b="0"/>
          <a:pathLst>
            <a:path>
              <a:moveTo>
                <a:pt x="464345" y="1161055"/>
              </a:moveTo>
              <a:arcTo wR="2663794" hR="2663794" stAng="12860534" swAng="1960420"/>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1D7491-A6AA-4DD0-8E2C-A13C6EE4EE43}">
      <dsp:nvSpPr>
        <dsp:cNvPr id="0" name=""/>
        <dsp:cNvSpPr/>
      </dsp:nvSpPr>
      <dsp:spPr>
        <a:xfrm>
          <a:off x="435926" y="1920608"/>
          <a:ext cx="864133" cy="864133"/>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D44D07-C8E2-4EF4-A20B-C3FDEAF0DF10}">
      <dsp:nvSpPr>
        <dsp:cNvPr id="0" name=""/>
        <dsp:cNvSpPr/>
      </dsp:nvSpPr>
      <dsp:spPr>
        <a:xfrm>
          <a:off x="435926" y="1920608"/>
          <a:ext cx="864133" cy="864133"/>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E616142-EA99-4150-9BA6-2D2FD227B527}">
      <dsp:nvSpPr>
        <dsp:cNvPr id="0" name=""/>
        <dsp:cNvSpPr/>
      </dsp:nvSpPr>
      <dsp:spPr>
        <a:xfrm>
          <a:off x="3860" y="2076152"/>
          <a:ext cx="1728266" cy="55304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b="1" kern="1200" dirty="0">
              <a:solidFill>
                <a:schemeClr val="accent1"/>
              </a:solidFill>
            </a:rPr>
            <a:t>North of Tyne Combined Authority </a:t>
          </a:r>
        </a:p>
      </dsp:txBody>
      <dsp:txXfrm>
        <a:off x="3860" y="2076152"/>
        <a:ext cx="1728266" cy="553045"/>
      </dsp:txXfrm>
    </dsp:sp>
    <dsp:sp modelId="{8A991727-E005-4923-88AA-D00D17074071}">
      <dsp:nvSpPr>
        <dsp:cNvPr id="0" name=""/>
        <dsp:cNvSpPr/>
      </dsp:nvSpPr>
      <dsp:spPr>
        <a:xfrm>
          <a:off x="2527129" y="1920608"/>
          <a:ext cx="864133" cy="864133"/>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2092AB6-760C-45F7-A631-E3700C610F03}">
      <dsp:nvSpPr>
        <dsp:cNvPr id="0" name=""/>
        <dsp:cNvSpPr/>
      </dsp:nvSpPr>
      <dsp:spPr>
        <a:xfrm>
          <a:off x="2527129" y="1920608"/>
          <a:ext cx="864133" cy="864133"/>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057A716-E2DE-4052-B6EA-5C5C0C8255FF}">
      <dsp:nvSpPr>
        <dsp:cNvPr id="0" name=""/>
        <dsp:cNvSpPr/>
      </dsp:nvSpPr>
      <dsp:spPr>
        <a:xfrm>
          <a:off x="2095062" y="2076152"/>
          <a:ext cx="1728266" cy="55304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b="1" kern="1200">
              <a:solidFill>
                <a:schemeClr val="accent1"/>
              </a:solidFill>
            </a:rPr>
            <a:t>North Yorkshire Council</a:t>
          </a:r>
          <a:endParaRPr lang="en-GB" sz="1400" b="1" kern="1200" dirty="0">
            <a:solidFill>
              <a:schemeClr val="accent1"/>
            </a:solidFill>
          </a:endParaRPr>
        </a:p>
      </dsp:txBody>
      <dsp:txXfrm>
        <a:off x="2095062" y="2076152"/>
        <a:ext cx="1728266" cy="553045"/>
      </dsp:txXfrm>
    </dsp:sp>
    <dsp:sp modelId="{8AC62E2E-0EA7-4F97-AEED-51C3CEE9DAD5}">
      <dsp:nvSpPr>
        <dsp:cNvPr id="0" name=""/>
        <dsp:cNvSpPr/>
      </dsp:nvSpPr>
      <dsp:spPr>
        <a:xfrm>
          <a:off x="4618332" y="1920608"/>
          <a:ext cx="864133" cy="864133"/>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164023-60B8-442E-921F-F009B40D0433}">
      <dsp:nvSpPr>
        <dsp:cNvPr id="0" name=""/>
        <dsp:cNvSpPr/>
      </dsp:nvSpPr>
      <dsp:spPr>
        <a:xfrm>
          <a:off x="4618332" y="1920608"/>
          <a:ext cx="864133" cy="864133"/>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390ABD-5C27-4D04-B019-374A4BB07069}">
      <dsp:nvSpPr>
        <dsp:cNvPr id="0" name=""/>
        <dsp:cNvSpPr/>
      </dsp:nvSpPr>
      <dsp:spPr>
        <a:xfrm>
          <a:off x="4186265" y="2076152"/>
          <a:ext cx="1728266" cy="55304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b="1" kern="1200">
              <a:solidFill>
                <a:schemeClr val="accent1"/>
              </a:solidFill>
            </a:rPr>
            <a:t>Groundwork Yorkshire</a:t>
          </a:r>
        </a:p>
      </dsp:txBody>
      <dsp:txXfrm>
        <a:off x="4186265" y="2076152"/>
        <a:ext cx="1728266" cy="553045"/>
      </dsp:txXfrm>
    </dsp:sp>
    <dsp:sp modelId="{BF48AD2A-D0B8-4780-B1A3-198A20F35D06}">
      <dsp:nvSpPr>
        <dsp:cNvPr id="0" name=""/>
        <dsp:cNvSpPr/>
      </dsp:nvSpPr>
      <dsp:spPr>
        <a:xfrm>
          <a:off x="6709534" y="1920608"/>
          <a:ext cx="864133" cy="864133"/>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D5154CC-CBF4-4404-8FE9-6769D72B5FC7}">
      <dsp:nvSpPr>
        <dsp:cNvPr id="0" name=""/>
        <dsp:cNvSpPr/>
      </dsp:nvSpPr>
      <dsp:spPr>
        <a:xfrm>
          <a:off x="6709534" y="1920608"/>
          <a:ext cx="864133" cy="864133"/>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9F5B536-6253-4B38-B61C-6B0606259283}">
      <dsp:nvSpPr>
        <dsp:cNvPr id="0" name=""/>
        <dsp:cNvSpPr/>
      </dsp:nvSpPr>
      <dsp:spPr>
        <a:xfrm>
          <a:off x="6277467" y="2076152"/>
          <a:ext cx="1728266" cy="55304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b="1" kern="1200">
              <a:solidFill>
                <a:schemeClr val="accent1"/>
              </a:solidFill>
            </a:rPr>
            <a:t>West Yorkshire Combined Authority </a:t>
          </a:r>
        </a:p>
      </dsp:txBody>
      <dsp:txXfrm>
        <a:off x="6277467" y="2076152"/>
        <a:ext cx="1728266" cy="553045"/>
      </dsp:txXfrm>
    </dsp:sp>
    <dsp:sp modelId="{8B767956-5622-4208-84E7-A1DE13860B90}">
      <dsp:nvSpPr>
        <dsp:cNvPr id="0" name=""/>
        <dsp:cNvSpPr/>
      </dsp:nvSpPr>
      <dsp:spPr>
        <a:xfrm>
          <a:off x="8800737" y="1920608"/>
          <a:ext cx="864133" cy="864133"/>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CB861AA-699C-4F41-A922-82936F4E8E49}">
      <dsp:nvSpPr>
        <dsp:cNvPr id="0" name=""/>
        <dsp:cNvSpPr/>
      </dsp:nvSpPr>
      <dsp:spPr>
        <a:xfrm>
          <a:off x="8800737" y="1920608"/>
          <a:ext cx="864133" cy="864133"/>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C8B3C3E-45D8-49AF-9C6A-DF120ACAE8D2}">
      <dsp:nvSpPr>
        <dsp:cNvPr id="0" name=""/>
        <dsp:cNvSpPr/>
      </dsp:nvSpPr>
      <dsp:spPr>
        <a:xfrm>
          <a:off x="8368670" y="2076152"/>
          <a:ext cx="1728266" cy="55304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b="1" kern="1200">
              <a:solidFill>
                <a:schemeClr val="accent1"/>
              </a:solidFill>
            </a:rPr>
            <a:t>YES Energy  </a:t>
          </a:r>
        </a:p>
      </dsp:txBody>
      <dsp:txXfrm>
        <a:off x="8368670" y="2076152"/>
        <a:ext cx="1728266" cy="553045"/>
      </dsp:txXfrm>
    </dsp:sp>
    <dsp:sp modelId="{48BAA72C-A94E-466F-9A91-B20F34FEF50D}">
      <dsp:nvSpPr>
        <dsp:cNvPr id="0" name=""/>
        <dsp:cNvSpPr/>
      </dsp:nvSpPr>
      <dsp:spPr>
        <a:xfrm>
          <a:off x="10891939" y="1920608"/>
          <a:ext cx="864133" cy="864133"/>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4784601-A9F3-4681-A99F-11473F1DBDD9}">
      <dsp:nvSpPr>
        <dsp:cNvPr id="0" name=""/>
        <dsp:cNvSpPr/>
      </dsp:nvSpPr>
      <dsp:spPr>
        <a:xfrm>
          <a:off x="10891939" y="1920608"/>
          <a:ext cx="864133" cy="864133"/>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8F5401E-A642-4BF4-AB0D-22975B539B33}">
      <dsp:nvSpPr>
        <dsp:cNvPr id="0" name=""/>
        <dsp:cNvSpPr/>
      </dsp:nvSpPr>
      <dsp:spPr>
        <a:xfrm>
          <a:off x="10459873" y="2076152"/>
          <a:ext cx="1728266" cy="55304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b="1" kern="1200" dirty="0">
              <a:solidFill>
                <a:schemeClr val="accent1"/>
              </a:solidFill>
            </a:rPr>
            <a:t>City of York </a:t>
          </a:r>
        </a:p>
        <a:p>
          <a:pPr marL="0" lvl="0" indent="0" algn="ctr" defTabSz="622300">
            <a:lnSpc>
              <a:spcPct val="90000"/>
            </a:lnSpc>
            <a:spcBef>
              <a:spcPct val="0"/>
            </a:spcBef>
            <a:spcAft>
              <a:spcPct val="35000"/>
            </a:spcAft>
            <a:buNone/>
          </a:pPr>
          <a:r>
            <a:rPr lang="en-GB" sz="1400" b="1" kern="1200" dirty="0">
              <a:solidFill>
                <a:schemeClr val="accent1"/>
              </a:solidFill>
            </a:rPr>
            <a:t>Council </a:t>
          </a:r>
        </a:p>
      </dsp:txBody>
      <dsp:txXfrm>
        <a:off x="10459873" y="2076152"/>
        <a:ext cx="1728266" cy="5530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A4669F-0852-4F5F-B3AF-C9B8DCF2AF3D}">
      <dsp:nvSpPr>
        <dsp:cNvPr id="0" name=""/>
        <dsp:cNvSpPr/>
      </dsp:nvSpPr>
      <dsp:spPr>
        <a:xfrm rot="5400000">
          <a:off x="3784536" y="139598"/>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Supply chain</a:t>
          </a:r>
        </a:p>
      </dsp:txBody>
      <dsp:txXfrm rot="-5400000">
        <a:off x="4210499" y="332503"/>
        <a:ext cx="1271782" cy="1461819"/>
      </dsp:txXfrm>
    </dsp:sp>
    <dsp:sp modelId="{9E50E7EE-1A43-4D7B-9341-450103F15E89}">
      <dsp:nvSpPr>
        <dsp:cNvPr id="0" name=""/>
        <dsp:cNvSpPr/>
      </dsp:nvSpPr>
      <dsp:spPr>
        <a:xfrm>
          <a:off x="5826269" y="426299"/>
          <a:ext cx="2370058" cy="1274225"/>
        </a:xfrm>
        <a:prstGeom prst="rect">
          <a:avLst/>
        </a:prstGeom>
        <a:noFill/>
        <a:ln>
          <a:noFill/>
        </a:ln>
        <a:effectLst/>
      </dsp:spPr>
      <dsp:style>
        <a:lnRef idx="0">
          <a:scrgbClr r="0" g="0" b="0"/>
        </a:lnRef>
        <a:fillRef idx="0">
          <a:scrgbClr r="0" g="0" b="0"/>
        </a:fillRef>
        <a:effectRef idx="0">
          <a:scrgbClr r="0" g="0" b="0"/>
        </a:effectRef>
        <a:fontRef idx="minor"/>
      </dsp:style>
    </dsp:sp>
    <dsp:sp modelId="{A144C61A-8385-468B-9A2C-EA9450ECB7C0}">
      <dsp:nvSpPr>
        <dsp:cNvPr id="0" name=""/>
        <dsp:cNvSpPr/>
      </dsp:nvSpPr>
      <dsp:spPr>
        <a:xfrm rot="5400000">
          <a:off x="1789099" y="139598"/>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r>
            <a:rPr lang="en-GB" sz="3600" kern="1200" dirty="0"/>
            <a:t>Skills  </a:t>
          </a:r>
        </a:p>
      </dsp:txBody>
      <dsp:txXfrm rot="-5400000">
        <a:off x="2215062" y="332503"/>
        <a:ext cx="1271782" cy="1461819"/>
      </dsp:txXfrm>
    </dsp:sp>
    <dsp:sp modelId="{C0F2F44F-7911-4E54-8312-6DE6AE641CD1}">
      <dsp:nvSpPr>
        <dsp:cNvPr id="0" name=""/>
        <dsp:cNvSpPr/>
      </dsp:nvSpPr>
      <dsp:spPr>
        <a:xfrm rot="5400000">
          <a:off x="2782995" y="1942202"/>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Compliance  </a:t>
          </a:r>
        </a:p>
      </dsp:txBody>
      <dsp:txXfrm rot="-5400000">
        <a:off x="3208958" y="2135107"/>
        <a:ext cx="1271782" cy="1461819"/>
      </dsp:txXfrm>
    </dsp:sp>
    <dsp:sp modelId="{487A06CD-374D-4C71-BF7D-77A10EC0D7A2}">
      <dsp:nvSpPr>
        <dsp:cNvPr id="0" name=""/>
        <dsp:cNvSpPr/>
      </dsp:nvSpPr>
      <dsp:spPr>
        <a:xfrm>
          <a:off x="550977" y="2228902"/>
          <a:ext cx="2293605" cy="1274225"/>
        </a:xfrm>
        <a:prstGeom prst="rect">
          <a:avLst/>
        </a:prstGeom>
        <a:noFill/>
        <a:ln>
          <a:noFill/>
        </a:ln>
        <a:effectLst/>
      </dsp:spPr>
      <dsp:style>
        <a:lnRef idx="0">
          <a:scrgbClr r="0" g="0" b="0"/>
        </a:lnRef>
        <a:fillRef idx="0">
          <a:scrgbClr r="0" g="0" b="0"/>
        </a:fillRef>
        <a:effectRef idx="0">
          <a:scrgbClr r="0" g="0" b="0"/>
        </a:effectRef>
        <a:fontRef idx="minor"/>
      </dsp:style>
    </dsp:sp>
    <dsp:sp modelId="{6ADE0874-814F-4A27-8B3D-4FE517DFA60C}">
      <dsp:nvSpPr>
        <dsp:cNvPr id="0" name=""/>
        <dsp:cNvSpPr/>
      </dsp:nvSpPr>
      <dsp:spPr>
        <a:xfrm rot="5400000">
          <a:off x="4778431" y="1942202"/>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77950">
            <a:lnSpc>
              <a:spcPct val="90000"/>
            </a:lnSpc>
            <a:spcBef>
              <a:spcPct val="0"/>
            </a:spcBef>
            <a:spcAft>
              <a:spcPct val="35000"/>
            </a:spcAft>
            <a:buNone/>
          </a:pPr>
          <a:r>
            <a:rPr lang="en-GB" sz="3100" kern="1200" dirty="0"/>
            <a:t>Finance  </a:t>
          </a:r>
        </a:p>
      </dsp:txBody>
      <dsp:txXfrm rot="-5400000">
        <a:off x="5204394" y="2135107"/>
        <a:ext cx="1271782" cy="1461819"/>
      </dsp:txXfrm>
    </dsp:sp>
    <dsp:sp modelId="{E99F1FD8-7E52-44E3-82AE-CCE4BCEB471B}">
      <dsp:nvSpPr>
        <dsp:cNvPr id="0" name=""/>
        <dsp:cNvSpPr/>
      </dsp:nvSpPr>
      <dsp:spPr>
        <a:xfrm rot="5400000">
          <a:off x="3784536" y="3744806"/>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Investment </a:t>
          </a:r>
        </a:p>
      </dsp:txBody>
      <dsp:txXfrm rot="-5400000">
        <a:off x="4210499" y="3937711"/>
        <a:ext cx="1271782" cy="1461819"/>
      </dsp:txXfrm>
    </dsp:sp>
    <dsp:sp modelId="{28E1DF83-4E17-454C-A749-C393D392BF64}">
      <dsp:nvSpPr>
        <dsp:cNvPr id="0" name=""/>
        <dsp:cNvSpPr/>
      </dsp:nvSpPr>
      <dsp:spPr>
        <a:xfrm>
          <a:off x="5826269" y="4031506"/>
          <a:ext cx="2370058" cy="1274225"/>
        </a:xfrm>
        <a:prstGeom prst="rect">
          <a:avLst/>
        </a:prstGeom>
        <a:noFill/>
        <a:ln>
          <a:noFill/>
        </a:ln>
        <a:effectLst/>
      </dsp:spPr>
      <dsp:style>
        <a:lnRef idx="0">
          <a:scrgbClr r="0" g="0" b="0"/>
        </a:lnRef>
        <a:fillRef idx="0">
          <a:scrgbClr r="0" g="0" b="0"/>
        </a:fillRef>
        <a:effectRef idx="0">
          <a:scrgbClr r="0" g="0" b="0"/>
        </a:effectRef>
        <a:fontRef idx="minor"/>
      </dsp:style>
    </dsp:sp>
    <dsp:sp modelId="{56DBD5DC-2956-44A1-8234-F8F7251C43AC}">
      <dsp:nvSpPr>
        <dsp:cNvPr id="0" name=""/>
        <dsp:cNvSpPr/>
      </dsp:nvSpPr>
      <dsp:spPr>
        <a:xfrm rot="5400000">
          <a:off x="1789099" y="3744912"/>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GB" sz="1800" kern="1200" dirty="0"/>
            <a:t>Engagement</a:t>
          </a:r>
          <a:r>
            <a:rPr lang="en-GB" sz="1900" kern="1200" dirty="0"/>
            <a:t>  </a:t>
          </a:r>
        </a:p>
      </dsp:txBody>
      <dsp:txXfrm rot="-5400000">
        <a:off x="2215062" y="3937817"/>
        <a:ext cx="1271782" cy="14618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A4669F-0852-4F5F-B3AF-C9B8DCF2AF3D}">
      <dsp:nvSpPr>
        <dsp:cNvPr id="0" name=""/>
        <dsp:cNvSpPr/>
      </dsp:nvSpPr>
      <dsp:spPr>
        <a:xfrm rot="5400000">
          <a:off x="3784536" y="139598"/>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Supply chain</a:t>
          </a:r>
        </a:p>
      </dsp:txBody>
      <dsp:txXfrm rot="-5400000">
        <a:off x="4210499" y="332503"/>
        <a:ext cx="1271782" cy="1461819"/>
      </dsp:txXfrm>
    </dsp:sp>
    <dsp:sp modelId="{9E50E7EE-1A43-4D7B-9341-450103F15E89}">
      <dsp:nvSpPr>
        <dsp:cNvPr id="0" name=""/>
        <dsp:cNvSpPr/>
      </dsp:nvSpPr>
      <dsp:spPr>
        <a:xfrm>
          <a:off x="5826269" y="426299"/>
          <a:ext cx="2370058" cy="1274225"/>
        </a:xfrm>
        <a:prstGeom prst="rect">
          <a:avLst/>
        </a:prstGeom>
        <a:noFill/>
        <a:ln>
          <a:noFill/>
        </a:ln>
        <a:effectLst/>
      </dsp:spPr>
      <dsp:style>
        <a:lnRef idx="0">
          <a:scrgbClr r="0" g="0" b="0"/>
        </a:lnRef>
        <a:fillRef idx="0">
          <a:scrgbClr r="0" g="0" b="0"/>
        </a:fillRef>
        <a:effectRef idx="0">
          <a:scrgbClr r="0" g="0" b="0"/>
        </a:effectRef>
        <a:fontRef idx="minor"/>
      </dsp:style>
    </dsp:sp>
    <dsp:sp modelId="{A144C61A-8385-468B-9A2C-EA9450ECB7C0}">
      <dsp:nvSpPr>
        <dsp:cNvPr id="0" name=""/>
        <dsp:cNvSpPr/>
      </dsp:nvSpPr>
      <dsp:spPr>
        <a:xfrm rot="5400000">
          <a:off x="1789099" y="139598"/>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r>
            <a:rPr lang="en-GB" sz="3600" kern="1200" dirty="0"/>
            <a:t>Skills  </a:t>
          </a:r>
        </a:p>
      </dsp:txBody>
      <dsp:txXfrm rot="-5400000">
        <a:off x="2215062" y="332503"/>
        <a:ext cx="1271782" cy="1461819"/>
      </dsp:txXfrm>
    </dsp:sp>
    <dsp:sp modelId="{C0F2F44F-7911-4E54-8312-6DE6AE641CD1}">
      <dsp:nvSpPr>
        <dsp:cNvPr id="0" name=""/>
        <dsp:cNvSpPr/>
      </dsp:nvSpPr>
      <dsp:spPr>
        <a:xfrm rot="5400000">
          <a:off x="2782995" y="1942202"/>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Compliance  </a:t>
          </a:r>
        </a:p>
      </dsp:txBody>
      <dsp:txXfrm rot="-5400000">
        <a:off x="3208958" y="2135107"/>
        <a:ext cx="1271782" cy="1461819"/>
      </dsp:txXfrm>
    </dsp:sp>
    <dsp:sp modelId="{487A06CD-374D-4C71-BF7D-77A10EC0D7A2}">
      <dsp:nvSpPr>
        <dsp:cNvPr id="0" name=""/>
        <dsp:cNvSpPr/>
      </dsp:nvSpPr>
      <dsp:spPr>
        <a:xfrm>
          <a:off x="550977" y="2228902"/>
          <a:ext cx="2293605" cy="1274225"/>
        </a:xfrm>
        <a:prstGeom prst="rect">
          <a:avLst/>
        </a:prstGeom>
        <a:noFill/>
        <a:ln>
          <a:noFill/>
        </a:ln>
        <a:effectLst/>
      </dsp:spPr>
      <dsp:style>
        <a:lnRef idx="0">
          <a:scrgbClr r="0" g="0" b="0"/>
        </a:lnRef>
        <a:fillRef idx="0">
          <a:scrgbClr r="0" g="0" b="0"/>
        </a:fillRef>
        <a:effectRef idx="0">
          <a:scrgbClr r="0" g="0" b="0"/>
        </a:effectRef>
        <a:fontRef idx="minor"/>
      </dsp:style>
    </dsp:sp>
    <dsp:sp modelId="{6ADE0874-814F-4A27-8B3D-4FE517DFA60C}">
      <dsp:nvSpPr>
        <dsp:cNvPr id="0" name=""/>
        <dsp:cNvSpPr/>
      </dsp:nvSpPr>
      <dsp:spPr>
        <a:xfrm rot="5400000">
          <a:off x="4778431" y="1942202"/>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77950">
            <a:lnSpc>
              <a:spcPct val="90000"/>
            </a:lnSpc>
            <a:spcBef>
              <a:spcPct val="0"/>
            </a:spcBef>
            <a:spcAft>
              <a:spcPct val="35000"/>
            </a:spcAft>
            <a:buNone/>
          </a:pPr>
          <a:r>
            <a:rPr lang="en-GB" sz="3100" kern="1200" dirty="0"/>
            <a:t>Finance  </a:t>
          </a:r>
        </a:p>
      </dsp:txBody>
      <dsp:txXfrm rot="-5400000">
        <a:off x="5204394" y="2135107"/>
        <a:ext cx="1271782" cy="1461819"/>
      </dsp:txXfrm>
    </dsp:sp>
    <dsp:sp modelId="{E99F1FD8-7E52-44E3-82AE-CCE4BCEB471B}">
      <dsp:nvSpPr>
        <dsp:cNvPr id="0" name=""/>
        <dsp:cNvSpPr/>
      </dsp:nvSpPr>
      <dsp:spPr>
        <a:xfrm rot="5400000">
          <a:off x="3784536" y="3744806"/>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Investment </a:t>
          </a:r>
        </a:p>
      </dsp:txBody>
      <dsp:txXfrm rot="-5400000">
        <a:off x="4210499" y="3937711"/>
        <a:ext cx="1271782" cy="1461819"/>
      </dsp:txXfrm>
    </dsp:sp>
    <dsp:sp modelId="{28E1DF83-4E17-454C-A749-C393D392BF64}">
      <dsp:nvSpPr>
        <dsp:cNvPr id="0" name=""/>
        <dsp:cNvSpPr/>
      </dsp:nvSpPr>
      <dsp:spPr>
        <a:xfrm>
          <a:off x="5826269" y="4031506"/>
          <a:ext cx="2370058" cy="1274225"/>
        </a:xfrm>
        <a:prstGeom prst="rect">
          <a:avLst/>
        </a:prstGeom>
        <a:noFill/>
        <a:ln>
          <a:noFill/>
        </a:ln>
        <a:effectLst/>
      </dsp:spPr>
      <dsp:style>
        <a:lnRef idx="0">
          <a:scrgbClr r="0" g="0" b="0"/>
        </a:lnRef>
        <a:fillRef idx="0">
          <a:scrgbClr r="0" g="0" b="0"/>
        </a:fillRef>
        <a:effectRef idx="0">
          <a:scrgbClr r="0" g="0" b="0"/>
        </a:effectRef>
        <a:fontRef idx="minor"/>
      </dsp:style>
    </dsp:sp>
    <dsp:sp modelId="{56DBD5DC-2956-44A1-8234-F8F7251C43AC}">
      <dsp:nvSpPr>
        <dsp:cNvPr id="0" name=""/>
        <dsp:cNvSpPr/>
      </dsp:nvSpPr>
      <dsp:spPr>
        <a:xfrm rot="5400000">
          <a:off x="1789099" y="3744912"/>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GB" sz="1800" kern="1200" dirty="0"/>
            <a:t>Engagement</a:t>
          </a:r>
          <a:r>
            <a:rPr lang="en-GB" sz="1900" kern="1200" dirty="0"/>
            <a:t>  </a:t>
          </a:r>
        </a:p>
      </dsp:txBody>
      <dsp:txXfrm rot="-5400000">
        <a:off x="2215062" y="3937817"/>
        <a:ext cx="1271782" cy="14618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A4669F-0852-4F5F-B3AF-C9B8DCF2AF3D}">
      <dsp:nvSpPr>
        <dsp:cNvPr id="0" name=""/>
        <dsp:cNvSpPr/>
      </dsp:nvSpPr>
      <dsp:spPr>
        <a:xfrm rot="5400000">
          <a:off x="3784536" y="139598"/>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Supply chain</a:t>
          </a:r>
        </a:p>
      </dsp:txBody>
      <dsp:txXfrm rot="-5400000">
        <a:off x="4210499" y="332503"/>
        <a:ext cx="1271782" cy="1461819"/>
      </dsp:txXfrm>
    </dsp:sp>
    <dsp:sp modelId="{9E50E7EE-1A43-4D7B-9341-450103F15E89}">
      <dsp:nvSpPr>
        <dsp:cNvPr id="0" name=""/>
        <dsp:cNvSpPr/>
      </dsp:nvSpPr>
      <dsp:spPr>
        <a:xfrm>
          <a:off x="5826269" y="426299"/>
          <a:ext cx="2370058" cy="1274225"/>
        </a:xfrm>
        <a:prstGeom prst="rect">
          <a:avLst/>
        </a:prstGeom>
        <a:noFill/>
        <a:ln>
          <a:noFill/>
        </a:ln>
        <a:effectLst/>
      </dsp:spPr>
      <dsp:style>
        <a:lnRef idx="0">
          <a:scrgbClr r="0" g="0" b="0"/>
        </a:lnRef>
        <a:fillRef idx="0">
          <a:scrgbClr r="0" g="0" b="0"/>
        </a:fillRef>
        <a:effectRef idx="0">
          <a:scrgbClr r="0" g="0" b="0"/>
        </a:effectRef>
        <a:fontRef idx="minor"/>
      </dsp:style>
    </dsp:sp>
    <dsp:sp modelId="{A144C61A-8385-468B-9A2C-EA9450ECB7C0}">
      <dsp:nvSpPr>
        <dsp:cNvPr id="0" name=""/>
        <dsp:cNvSpPr/>
      </dsp:nvSpPr>
      <dsp:spPr>
        <a:xfrm rot="5400000">
          <a:off x="1789099" y="139598"/>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r>
            <a:rPr lang="en-GB" sz="3600" kern="1200" dirty="0"/>
            <a:t>Skills  </a:t>
          </a:r>
        </a:p>
      </dsp:txBody>
      <dsp:txXfrm rot="-5400000">
        <a:off x="2215062" y="332503"/>
        <a:ext cx="1271782" cy="1461819"/>
      </dsp:txXfrm>
    </dsp:sp>
    <dsp:sp modelId="{C0F2F44F-7911-4E54-8312-6DE6AE641CD1}">
      <dsp:nvSpPr>
        <dsp:cNvPr id="0" name=""/>
        <dsp:cNvSpPr/>
      </dsp:nvSpPr>
      <dsp:spPr>
        <a:xfrm rot="5400000">
          <a:off x="2782995" y="1942202"/>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Compliance  </a:t>
          </a:r>
        </a:p>
      </dsp:txBody>
      <dsp:txXfrm rot="-5400000">
        <a:off x="3208958" y="2135107"/>
        <a:ext cx="1271782" cy="1461819"/>
      </dsp:txXfrm>
    </dsp:sp>
    <dsp:sp modelId="{487A06CD-374D-4C71-BF7D-77A10EC0D7A2}">
      <dsp:nvSpPr>
        <dsp:cNvPr id="0" name=""/>
        <dsp:cNvSpPr/>
      </dsp:nvSpPr>
      <dsp:spPr>
        <a:xfrm>
          <a:off x="550977" y="2228902"/>
          <a:ext cx="2293605" cy="1274225"/>
        </a:xfrm>
        <a:prstGeom prst="rect">
          <a:avLst/>
        </a:prstGeom>
        <a:noFill/>
        <a:ln>
          <a:noFill/>
        </a:ln>
        <a:effectLst/>
      </dsp:spPr>
      <dsp:style>
        <a:lnRef idx="0">
          <a:scrgbClr r="0" g="0" b="0"/>
        </a:lnRef>
        <a:fillRef idx="0">
          <a:scrgbClr r="0" g="0" b="0"/>
        </a:fillRef>
        <a:effectRef idx="0">
          <a:scrgbClr r="0" g="0" b="0"/>
        </a:effectRef>
        <a:fontRef idx="minor"/>
      </dsp:style>
    </dsp:sp>
    <dsp:sp modelId="{6ADE0874-814F-4A27-8B3D-4FE517DFA60C}">
      <dsp:nvSpPr>
        <dsp:cNvPr id="0" name=""/>
        <dsp:cNvSpPr/>
      </dsp:nvSpPr>
      <dsp:spPr>
        <a:xfrm rot="5400000">
          <a:off x="4778431" y="1942202"/>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77950">
            <a:lnSpc>
              <a:spcPct val="90000"/>
            </a:lnSpc>
            <a:spcBef>
              <a:spcPct val="0"/>
            </a:spcBef>
            <a:spcAft>
              <a:spcPct val="35000"/>
            </a:spcAft>
            <a:buNone/>
          </a:pPr>
          <a:r>
            <a:rPr lang="en-GB" sz="3100" kern="1200" dirty="0"/>
            <a:t>Finance  </a:t>
          </a:r>
        </a:p>
      </dsp:txBody>
      <dsp:txXfrm rot="-5400000">
        <a:off x="5204394" y="2135107"/>
        <a:ext cx="1271782" cy="1461819"/>
      </dsp:txXfrm>
    </dsp:sp>
    <dsp:sp modelId="{E99F1FD8-7E52-44E3-82AE-CCE4BCEB471B}">
      <dsp:nvSpPr>
        <dsp:cNvPr id="0" name=""/>
        <dsp:cNvSpPr/>
      </dsp:nvSpPr>
      <dsp:spPr>
        <a:xfrm rot="5400000">
          <a:off x="3784536" y="3744806"/>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Investment </a:t>
          </a:r>
        </a:p>
      </dsp:txBody>
      <dsp:txXfrm rot="-5400000">
        <a:off x="4210499" y="3937711"/>
        <a:ext cx="1271782" cy="1461819"/>
      </dsp:txXfrm>
    </dsp:sp>
    <dsp:sp modelId="{28E1DF83-4E17-454C-A749-C393D392BF64}">
      <dsp:nvSpPr>
        <dsp:cNvPr id="0" name=""/>
        <dsp:cNvSpPr/>
      </dsp:nvSpPr>
      <dsp:spPr>
        <a:xfrm>
          <a:off x="5826269" y="4031506"/>
          <a:ext cx="2370058" cy="1274225"/>
        </a:xfrm>
        <a:prstGeom prst="rect">
          <a:avLst/>
        </a:prstGeom>
        <a:noFill/>
        <a:ln>
          <a:noFill/>
        </a:ln>
        <a:effectLst/>
      </dsp:spPr>
      <dsp:style>
        <a:lnRef idx="0">
          <a:scrgbClr r="0" g="0" b="0"/>
        </a:lnRef>
        <a:fillRef idx="0">
          <a:scrgbClr r="0" g="0" b="0"/>
        </a:fillRef>
        <a:effectRef idx="0">
          <a:scrgbClr r="0" g="0" b="0"/>
        </a:effectRef>
        <a:fontRef idx="minor"/>
      </dsp:style>
    </dsp:sp>
    <dsp:sp modelId="{56DBD5DC-2956-44A1-8234-F8F7251C43AC}">
      <dsp:nvSpPr>
        <dsp:cNvPr id="0" name=""/>
        <dsp:cNvSpPr/>
      </dsp:nvSpPr>
      <dsp:spPr>
        <a:xfrm rot="5400000">
          <a:off x="1789099" y="3744912"/>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GB" sz="1800" kern="1200" dirty="0"/>
            <a:t>Engagement</a:t>
          </a:r>
          <a:r>
            <a:rPr lang="en-GB" sz="1900" kern="1200" dirty="0"/>
            <a:t>  </a:t>
          </a:r>
        </a:p>
      </dsp:txBody>
      <dsp:txXfrm rot="-5400000">
        <a:off x="2215062" y="3937817"/>
        <a:ext cx="1271782" cy="146181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A4669F-0852-4F5F-B3AF-C9B8DCF2AF3D}">
      <dsp:nvSpPr>
        <dsp:cNvPr id="0" name=""/>
        <dsp:cNvSpPr/>
      </dsp:nvSpPr>
      <dsp:spPr>
        <a:xfrm rot="5400000">
          <a:off x="3784536" y="139598"/>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Supply chain</a:t>
          </a:r>
        </a:p>
      </dsp:txBody>
      <dsp:txXfrm rot="-5400000">
        <a:off x="4210499" y="332503"/>
        <a:ext cx="1271782" cy="1461819"/>
      </dsp:txXfrm>
    </dsp:sp>
    <dsp:sp modelId="{9E50E7EE-1A43-4D7B-9341-450103F15E89}">
      <dsp:nvSpPr>
        <dsp:cNvPr id="0" name=""/>
        <dsp:cNvSpPr/>
      </dsp:nvSpPr>
      <dsp:spPr>
        <a:xfrm>
          <a:off x="5826269" y="426299"/>
          <a:ext cx="2370058" cy="1274225"/>
        </a:xfrm>
        <a:prstGeom prst="rect">
          <a:avLst/>
        </a:prstGeom>
        <a:noFill/>
        <a:ln>
          <a:noFill/>
        </a:ln>
        <a:effectLst/>
      </dsp:spPr>
      <dsp:style>
        <a:lnRef idx="0">
          <a:scrgbClr r="0" g="0" b="0"/>
        </a:lnRef>
        <a:fillRef idx="0">
          <a:scrgbClr r="0" g="0" b="0"/>
        </a:fillRef>
        <a:effectRef idx="0">
          <a:scrgbClr r="0" g="0" b="0"/>
        </a:effectRef>
        <a:fontRef idx="minor"/>
      </dsp:style>
    </dsp:sp>
    <dsp:sp modelId="{A144C61A-8385-468B-9A2C-EA9450ECB7C0}">
      <dsp:nvSpPr>
        <dsp:cNvPr id="0" name=""/>
        <dsp:cNvSpPr/>
      </dsp:nvSpPr>
      <dsp:spPr>
        <a:xfrm rot="5400000">
          <a:off x="1789099" y="139598"/>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r>
            <a:rPr lang="en-GB" sz="3600" kern="1200" dirty="0"/>
            <a:t>Skills  </a:t>
          </a:r>
        </a:p>
      </dsp:txBody>
      <dsp:txXfrm rot="-5400000">
        <a:off x="2215062" y="332503"/>
        <a:ext cx="1271782" cy="1461819"/>
      </dsp:txXfrm>
    </dsp:sp>
    <dsp:sp modelId="{C0F2F44F-7911-4E54-8312-6DE6AE641CD1}">
      <dsp:nvSpPr>
        <dsp:cNvPr id="0" name=""/>
        <dsp:cNvSpPr/>
      </dsp:nvSpPr>
      <dsp:spPr>
        <a:xfrm rot="5400000">
          <a:off x="2782995" y="1942202"/>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Compliance  </a:t>
          </a:r>
        </a:p>
      </dsp:txBody>
      <dsp:txXfrm rot="-5400000">
        <a:off x="3208958" y="2135107"/>
        <a:ext cx="1271782" cy="1461819"/>
      </dsp:txXfrm>
    </dsp:sp>
    <dsp:sp modelId="{487A06CD-374D-4C71-BF7D-77A10EC0D7A2}">
      <dsp:nvSpPr>
        <dsp:cNvPr id="0" name=""/>
        <dsp:cNvSpPr/>
      </dsp:nvSpPr>
      <dsp:spPr>
        <a:xfrm>
          <a:off x="550977" y="2228902"/>
          <a:ext cx="2293605" cy="1274225"/>
        </a:xfrm>
        <a:prstGeom prst="rect">
          <a:avLst/>
        </a:prstGeom>
        <a:noFill/>
        <a:ln>
          <a:noFill/>
        </a:ln>
        <a:effectLst/>
      </dsp:spPr>
      <dsp:style>
        <a:lnRef idx="0">
          <a:scrgbClr r="0" g="0" b="0"/>
        </a:lnRef>
        <a:fillRef idx="0">
          <a:scrgbClr r="0" g="0" b="0"/>
        </a:fillRef>
        <a:effectRef idx="0">
          <a:scrgbClr r="0" g="0" b="0"/>
        </a:effectRef>
        <a:fontRef idx="minor"/>
      </dsp:style>
    </dsp:sp>
    <dsp:sp modelId="{6ADE0874-814F-4A27-8B3D-4FE517DFA60C}">
      <dsp:nvSpPr>
        <dsp:cNvPr id="0" name=""/>
        <dsp:cNvSpPr/>
      </dsp:nvSpPr>
      <dsp:spPr>
        <a:xfrm rot="5400000">
          <a:off x="4778431" y="1942202"/>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77950">
            <a:lnSpc>
              <a:spcPct val="90000"/>
            </a:lnSpc>
            <a:spcBef>
              <a:spcPct val="0"/>
            </a:spcBef>
            <a:spcAft>
              <a:spcPct val="35000"/>
            </a:spcAft>
            <a:buNone/>
          </a:pPr>
          <a:r>
            <a:rPr lang="en-GB" sz="3100" kern="1200" dirty="0"/>
            <a:t>Finance  </a:t>
          </a:r>
        </a:p>
      </dsp:txBody>
      <dsp:txXfrm rot="-5400000">
        <a:off x="5204394" y="2135107"/>
        <a:ext cx="1271782" cy="1461819"/>
      </dsp:txXfrm>
    </dsp:sp>
    <dsp:sp modelId="{E99F1FD8-7E52-44E3-82AE-CCE4BCEB471B}">
      <dsp:nvSpPr>
        <dsp:cNvPr id="0" name=""/>
        <dsp:cNvSpPr/>
      </dsp:nvSpPr>
      <dsp:spPr>
        <a:xfrm rot="5400000">
          <a:off x="3784536" y="3744806"/>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Investment </a:t>
          </a:r>
        </a:p>
      </dsp:txBody>
      <dsp:txXfrm rot="-5400000">
        <a:off x="4210499" y="3937711"/>
        <a:ext cx="1271782" cy="1461819"/>
      </dsp:txXfrm>
    </dsp:sp>
    <dsp:sp modelId="{28E1DF83-4E17-454C-A749-C393D392BF64}">
      <dsp:nvSpPr>
        <dsp:cNvPr id="0" name=""/>
        <dsp:cNvSpPr/>
      </dsp:nvSpPr>
      <dsp:spPr>
        <a:xfrm>
          <a:off x="5826269" y="4031506"/>
          <a:ext cx="2370058" cy="1274225"/>
        </a:xfrm>
        <a:prstGeom prst="rect">
          <a:avLst/>
        </a:prstGeom>
        <a:noFill/>
        <a:ln>
          <a:noFill/>
        </a:ln>
        <a:effectLst/>
      </dsp:spPr>
      <dsp:style>
        <a:lnRef idx="0">
          <a:scrgbClr r="0" g="0" b="0"/>
        </a:lnRef>
        <a:fillRef idx="0">
          <a:scrgbClr r="0" g="0" b="0"/>
        </a:fillRef>
        <a:effectRef idx="0">
          <a:scrgbClr r="0" g="0" b="0"/>
        </a:effectRef>
        <a:fontRef idx="minor"/>
      </dsp:style>
    </dsp:sp>
    <dsp:sp modelId="{56DBD5DC-2956-44A1-8234-F8F7251C43AC}">
      <dsp:nvSpPr>
        <dsp:cNvPr id="0" name=""/>
        <dsp:cNvSpPr/>
      </dsp:nvSpPr>
      <dsp:spPr>
        <a:xfrm rot="5400000">
          <a:off x="1789099" y="3744912"/>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GB" sz="1800" kern="1200" dirty="0"/>
            <a:t>Engagement</a:t>
          </a:r>
          <a:r>
            <a:rPr lang="en-GB" sz="1900" kern="1200" dirty="0"/>
            <a:t>  </a:t>
          </a:r>
        </a:p>
      </dsp:txBody>
      <dsp:txXfrm rot="-5400000">
        <a:off x="2215062" y="3937817"/>
        <a:ext cx="1271782" cy="146181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A4669F-0852-4F5F-B3AF-C9B8DCF2AF3D}">
      <dsp:nvSpPr>
        <dsp:cNvPr id="0" name=""/>
        <dsp:cNvSpPr/>
      </dsp:nvSpPr>
      <dsp:spPr>
        <a:xfrm rot="5400000">
          <a:off x="3784536" y="139598"/>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Supply chain</a:t>
          </a:r>
        </a:p>
      </dsp:txBody>
      <dsp:txXfrm rot="-5400000">
        <a:off x="4210499" y="332503"/>
        <a:ext cx="1271782" cy="1461819"/>
      </dsp:txXfrm>
    </dsp:sp>
    <dsp:sp modelId="{9E50E7EE-1A43-4D7B-9341-450103F15E89}">
      <dsp:nvSpPr>
        <dsp:cNvPr id="0" name=""/>
        <dsp:cNvSpPr/>
      </dsp:nvSpPr>
      <dsp:spPr>
        <a:xfrm>
          <a:off x="5826269" y="426299"/>
          <a:ext cx="2370058" cy="1274225"/>
        </a:xfrm>
        <a:prstGeom prst="rect">
          <a:avLst/>
        </a:prstGeom>
        <a:noFill/>
        <a:ln>
          <a:noFill/>
        </a:ln>
        <a:effectLst/>
      </dsp:spPr>
      <dsp:style>
        <a:lnRef idx="0">
          <a:scrgbClr r="0" g="0" b="0"/>
        </a:lnRef>
        <a:fillRef idx="0">
          <a:scrgbClr r="0" g="0" b="0"/>
        </a:fillRef>
        <a:effectRef idx="0">
          <a:scrgbClr r="0" g="0" b="0"/>
        </a:effectRef>
        <a:fontRef idx="minor"/>
      </dsp:style>
    </dsp:sp>
    <dsp:sp modelId="{A144C61A-8385-468B-9A2C-EA9450ECB7C0}">
      <dsp:nvSpPr>
        <dsp:cNvPr id="0" name=""/>
        <dsp:cNvSpPr/>
      </dsp:nvSpPr>
      <dsp:spPr>
        <a:xfrm rot="5400000">
          <a:off x="1789099" y="139598"/>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r>
            <a:rPr lang="en-GB" sz="3600" kern="1200" dirty="0"/>
            <a:t>Skills  </a:t>
          </a:r>
        </a:p>
      </dsp:txBody>
      <dsp:txXfrm rot="-5400000">
        <a:off x="2215062" y="332503"/>
        <a:ext cx="1271782" cy="1461819"/>
      </dsp:txXfrm>
    </dsp:sp>
    <dsp:sp modelId="{C0F2F44F-7911-4E54-8312-6DE6AE641CD1}">
      <dsp:nvSpPr>
        <dsp:cNvPr id="0" name=""/>
        <dsp:cNvSpPr/>
      </dsp:nvSpPr>
      <dsp:spPr>
        <a:xfrm rot="5400000">
          <a:off x="2782995" y="1942202"/>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Compliance  </a:t>
          </a:r>
        </a:p>
      </dsp:txBody>
      <dsp:txXfrm rot="-5400000">
        <a:off x="3208958" y="2135107"/>
        <a:ext cx="1271782" cy="1461819"/>
      </dsp:txXfrm>
    </dsp:sp>
    <dsp:sp modelId="{487A06CD-374D-4C71-BF7D-77A10EC0D7A2}">
      <dsp:nvSpPr>
        <dsp:cNvPr id="0" name=""/>
        <dsp:cNvSpPr/>
      </dsp:nvSpPr>
      <dsp:spPr>
        <a:xfrm>
          <a:off x="550977" y="2228902"/>
          <a:ext cx="2293605" cy="1274225"/>
        </a:xfrm>
        <a:prstGeom prst="rect">
          <a:avLst/>
        </a:prstGeom>
        <a:noFill/>
        <a:ln>
          <a:noFill/>
        </a:ln>
        <a:effectLst/>
      </dsp:spPr>
      <dsp:style>
        <a:lnRef idx="0">
          <a:scrgbClr r="0" g="0" b="0"/>
        </a:lnRef>
        <a:fillRef idx="0">
          <a:scrgbClr r="0" g="0" b="0"/>
        </a:fillRef>
        <a:effectRef idx="0">
          <a:scrgbClr r="0" g="0" b="0"/>
        </a:effectRef>
        <a:fontRef idx="minor"/>
      </dsp:style>
    </dsp:sp>
    <dsp:sp modelId="{6ADE0874-814F-4A27-8B3D-4FE517DFA60C}">
      <dsp:nvSpPr>
        <dsp:cNvPr id="0" name=""/>
        <dsp:cNvSpPr/>
      </dsp:nvSpPr>
      <dsp:spPr>
        <a:xfrm rot="5400000">
          <a:off x="4778431" y="1942202"/>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77950">
            <a:lnSpc>
              <a:spcPct val="90000"/>
            </a:lnSpc>
            <a:spcBef>
              <a:spcPct val="0"/>
            </a:spcBef>
            <a:spcAft>
              <a:spcPct val="35000"/>
            </a:spcAft>
            <a:buNone/>
          </a:pPr>
          <a:r>
            <a:rPr lang="en-GB" sz="3100" kern="1200" dirty="0"/>
            <a:t>Finance  </a:t>
          </a:r>
        </a:p>
      </dsp:txBody>
      <dsp:txXfrm rot="-5400000">
        <a:off x="5204394" y="2135107"/>
        <a:ext cx="1271782" cy="1461819"/>
      </dsp:txXfrm>
    </dsp:sp>
    <dsp:sp modelId="{E99F1FD8-7E52-44E3-82AE-CCE4BCEB471B}">
      <dsp:nvSpPr>
        <dsp:cNvPr id="0" name=""/>
        <dsp:cNvSpPr/>
      </dsp:nvSpPr>
      <dsp:spPr>
        <a:xfrm rot="5400000">
          <a:off x="3784536" y="3744806"/>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Investment </a:t>
          </a:r>
        </a:p>
      </dsp:txBody>
      <dsp:txXfrm rot="-5400000">
        <a:off x="4210499" y="3937711"/>
        <a:ext cx="1271782" cy="1461819"/>
      </dsp:txXfrm>
    </dsp:sp>
    <dsp:sp modelId="{28E1DF83-4E17-454C-A749-C393D392BF64}">
      <dsp:nvSpPr>
        <dsp:cNvPr id="0" name=""/>
        <dsp:cNvSpPr/>
      </dsp:nvSpPr>
      <dsp:spPr>
        <a:xfrm>
          <a:off x="5826269" y="4031506"/>
          <a:ext cx="2370058" cy="1274225"/>
        </a:xfrm>
        <a:prstGeom prst="rect">
          <a:avLst/>
        </a:prstGeom>
        <a:noFill/>
        <a:ln>
          <a:noFill/>
        </a:ln>
        <a:effectLst/>
      </dsp:spPr>
      <dsp:style>
        <a:lnRef idx="0">
          <a:scrgbClr r="0" g="0" b="0"/>
        </a:lnRef>
        <a:fillRef idx="0">
          <a:scrgbClr r="0" g="0" b="0"/>
        </a:fillRef>
        <a:effectRef idx="0">
          <a:scrgbClr r="0" g="0" b="0"/>
        </a:effectRef>
        <a:fontRef idx="minor"/>
      </dsp:style>
    </dsp:sp>
    <dsp:sp modelId="{56DBD5DC-2956-44A1-8234-F8F7251C43AC}">
      <dsp:nvSpPr>
        <dsp:cNvPr id="0" name=""/>
        <dsp:cNvSpPr/>
      </dsp:nvSpPr>
      <dsp:spPr>
        <a:xfrm rot="5400000">
          <a:off x="1789099" y="3744912"/>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GB" sz="1800" kern="1200" dirty="0"/>
            <a:t>Engagement</a:t>
          </a:r>
          <a:r>
            <a:rPr lang="en-GB" sz="1900" kern="1200" dirty="0"/>
            <a:t>  </a:t>
          </a:r>
        </a:p>
      </dsp:txBody>
      <dsp:txXfrm rot="-5400000">
        <a:off x="2215062" y="3937817"/>
        <a:ext cx="1271782" cy="146181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A4669F-0852-4F5F-B3AF-C9B8DCF2AF3D}">
      <dsp:nvSpPr>
        <dsp:cNvPr id="0" name=""/>
        <dsp:cNvSpPr/>
      </dsp:nvSpPr>
      <dsp:spPr>
        <a:xfrm rot="5400000">
          <a:off x="3784536" y="139598"/>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Supply chain</a:t>
          </a:r>
        </a:p>
      </dsp:txBody>
      <dsp:txXfrm rot="-5400000">
        <a:off x="4210499" y="332503"/>
        <a:ext cx="1271782" cy="1461819"/>
      </dsp:txXfrm>
    </dsp:sp>
    <dsp:sp modelId="{9E50E7EE-1A43-4D7B-9341-450103F15E89}">
      <dsp:nvSpPr>
        <dsp:cNvPr id="0" name=""/>
        <dsp:cNvSpPr/>
      </dsp:nvSpPr>
      <dsp:spPr>
        <a:xfrm>
          <a:off x="5826269" y="426299"/>
          <a:ext cx="2370058" cy="1274225"/>
        </a:xfrm>
        <a:prstGeom prst="rect">
          <a:avLst/>
        </a:prstGeom>
        <a:noFill/>
        <a:ln>
          <a:noFill/>
        </a:ln>
        <a:effectLst/>
      </dsp:spPr>
      <dsp:style>
        <a:lnRef idx="0">
          <a:scrgbClr r="0" g="0" b="0"/>
        </a:lnRef>
        <a:fillRef idx="0">
          <a:scrgbClr r="0" g="0" b="0"/>
        </a:fillRef>
        <a:effectRef idx="0">
          <a:scrgbClr r="0" g="0" b="0"/>
        </a:effectRef>
        <a:fontRef idx="minor"/>
      </dsp:style>
    </dsp:sp>
    <dsp:sp modelId="{A144C61A-8385-468B-9A2C-EA9450ECB7C0}">
      <dsp:nvSpPr>
        <dsp:cNvPr id="0" name=""/>
        <dsp:cNvSpPr/>
      </dsp:nvSpPr>
      <dsp:spPr>
        <a:xfrm rot="5400000">
          <a:off x="1789099" y="139598"/>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r>
            <a:rPr lang="en-GB" sz="3600" kern="1200" dirty="0"/>
            <a:t>Skills  </a:t>
          </a:r>
        </a:p>
      </dsp:txBody>
      <dsp:txXfrm rot="-5400000">
        <a:off x="2215062" y="332503"/>
        <a:ext cx="1271782" cy="1461819"/>
      </dsp:txXfrm>
    </dsp:sp>
    <dsp:sp modelId="{C0F2F44F-7911-4E54-8312-6DE6AE641CD1}">
      <dsp:nvSpPr>
        <dsp:cNvPr id="0" name=""/>
        <dsp:cNvSpPr/>
      </dsp:nvSpPr>
      <dsp:spPr>
        <a:xfrm rot="5400000">
          <a:off x="2782995" y="1942202"/>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Compliance  </a:t>
          </a:r>
        </a:p>
      </dsp:txBody>
      <dsp:txXfrm rot="-5400000">
        <a:off x="3208958" y="2135107"/>
        <a:ext cx="1271782" cy="1461819"/>
      </dsp:txXfrm>
    </dsp:sp>
    <dsp:sp modelId="{487A06CD-374D-4C71-BF7D-77A10EC0D7A2}">
      <dsp:nvSpPr>
        <dsp:cNvPr id="0" name=""/>
        <dsp:cNvSpPr/>
      </dsp:nvSpPr>
      <dsp:spPr>
        <a:xfrm>
          <a:off x="550977" y="2228902"/>
          <a:ext cx="2293605" cy="1274225"/>
        </a:xfrm>
        <a:prstGeom prst="rect">
          <a:avLst/>
        </a:prstGeom>
        <a:noFill/>
        <a:ln>
          <a:noFill/>
        </a:ln>
        <a:effectLst/>
      </dsp:spPr>
      <dsp:style>
        <a:lnRef idx="0">
          <a:scrgbClr r="0" g="0" b="0"/>
        </a:lnRef>
        <a:fillRef idx="0">
          <a:scrgbClr r="0" g="0" b="0"/>
        </a:fillRef>
        <a:effectRef idx="0">
          <a:scrgbClr r="0" g="0" b="0"/>
        </a:effectRef>
        <a:fontRef idx="minor"/>
      </dsp:style>
    </dsp:sp>
    <dsp:sp modelId="{6ADE0874-814F-4A27-8B3D-4FE517DFA60C}">
      <dsp:nvSpPr>
        <dsp:cNvPr id="0" name=""/>
        <dsp:cNvSpPr/>
      </dsp:nvSpPr>
      <dsp:spPr>
        <a:xfrm rot="5400000">
          <a:off x="4778431" y="1942202"/>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77950">
            <a:lnSpc>
              <a:spcPct val="90000"/>
            </a:lnSpc>
            <a:spcBef>
              <a:spcPct val="0"/>
            </a:spcBef>
            <a:spcAft>
              <a:spcPct val="35000"/>
            </a:spcAft>
            <a:buNone/>
          </a:pPr>
          <a:r>
            <a:rPr lang="en-GB" sz="3100" kern="1200" dirty="0"/>
            <a:t>Finance  </a:t>
          </a:r>
        </a:p>
      </dsp:txBody>
      <dsp:txXfrm rot="-5400000">
        <a:off x="5204394" y="2135107"/>
        <a:ext cx="1271782" cy="1461819"/>
      </dsp:txXfrm>
    </dsp:sp>
    <dsp:sp modelId="{E99F1FD8-7E52-44E3-82AE-CCE4BCEB471B}">
      <dsp:nvSpPr>
        <dsp:cNvPr id="0" name=""/>
        <dsp:cNvSpPr/>
      </dsp:nvSpPr>
      <dsp:spPr>
        <a:xfrm rot="5400000">
          <a:off x="3784536" y="3744806"/>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Investment </a:t>
          </a:r>
        </a:p>
      </dsp:txBody>
      <dsp:txXfrm rot="-5400000">
        <a:off x="4210499" y="3937711"/>
        <a:ext cx="1271782" cy="1461819"/>
      </dsp:txXfrm>
    </dsp:sp>
    <dsp:sp modelId="{28E1DF83-4E17-454C-A749-C393D392BF64}">
      <dsp:nvSpPr>
        <dsp:cNvPr id="0" name=""/>
        <dsp:cNvSpPr/>
      </dsp:nvSpPr>
      <dsp:spPr>
        <a:xfrm>
          <a:off x="5826269" y="4031506"/>
          <a:ext cx="2370058" cy="1274225"/>
        </a:xfrm>
        <a:prstGeom prst="rect">
          <a:avLst/>
        </a:prstGeom>
        <a:noFill/>
        <a:ln>
          <a:noFill/>
        </a:ln>
        <a:effectLst/>
      </dsp:spPr>
      <dsp:style>
        <a:lnRef idx="0">
          <a:scrgbClr r="0" g="0" b="0"/>
        </a:lnRef>
        <a:fillRef idx="0">
          <a:scrgbClr r="0" g="0" b="0"/>
        </a:fillRef>
        <a:effectRef idx="0">
          <a:scrgbClr r="0" g="0" b="0"/>
        </a:effectRef>
        <a:fontRef idx="minor"/>
      </dsp:style>
    </dsp:sp>
    <dsp:sp modelId="{56DBD5DC-2956-44A1-8234-F8F7251C43AC}">
      <dsp:nvSpPr>
        <dsp:cNvPr id="0" name=""/>
        <dsp:cNvSpPr/>
      </dsp:nvSpPr>
      <dsp:spPr>
        <a:xfrm rot="5400000">
          <a:off x="1789099" y="3744912"/>
          <a:ext cx="2123708" cy="184762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GB" sz="1800" kern="1200" dirty="0"/>
            <a:t>Engagement</a:t>
          </a:r>
          <a:r>
            <a:rPr lang="en-GB" sz="1900" kern="1200" dirty="0"/>
            <a:t>  </a:t>
          </a:r>
        </a:p>
      </dsp:txBody>
      <dsp:txXfrm rot="-5400000">
        <a:off x="2215062" y="3937817"/>
        <a:ext cx="1271782" cy="146181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BBD5A1-6F7A-4873-9C80-E3F13921AE42}">
      <dsp:nvSpPr>
        <dsp:cNvPr id="0" name=""/>
        <dsp:cNvSpPr/>
      </dsp:nvSpPr>
      <dsp:spPr>
        <a:xfrm>
          <a:off x="5688" y="453470"/>
          <a:ext cx="2372840" cy="118642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t>LAD 1a and 1b </a:t>
          </a:r>
        </a:p>
        <a:p>
          <a:pPr marL="0" lvl="0" indent="0" algn="ctr" defTabSz="889000">
            <a:lnSpc>
              <a:spcPct val="90000"/>
            </a:lnSpc>
            <a:spcBef>
              <a:spcPct val="0"/>
            </a:spcBef>
            <a:spcAft>
              <a:spcPct val="35000"/>
            </a:spcAft>
            <a:buNone/>
          </a:pPr>
          <a:r>
            <a:rPr lang="en-GB" sz="2000" kern="1200" dirty="0"/>
            <a:t>(2020 – 2022)</a:t>
          </a:r>
        </a:p>
      </dsp:txBody>
      <dsp:txXfrm>
        <a:off x="5688" y="453470"/>
        <a:ext cx="2372840" cy="1186420"/>
      </dsp:txXfrm>
    </dsp:sp>
    <dsp:sp modelId="{4E530546-9043-44D5-916A-DAB4F6470EDE}">
      <dsp:nvSpPr>
        <dsp:cNvPr id="0" name=""/>
        <dsp:cNvSpPr/>
      </dsp:nvSpPr>
      <dsp:spPr>
        <a:xfrm>
          <a:off x="2876826" y="453470"/>
          <a:ext cx="2372840" cy="118642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t>LAD 2 </a:t>
          </a:r>
        </a:p>
        <a:p>
          <a:pPr marL="0" lvl="0" indent="0" algn="ctr" defTabSz="889000">
            <a:lnSpc>
              <a:spcPct val="90000"/>
            </a:lnSpc>
            <a:spcBef>
              <a:spcPct val="0"/>
            </a:spcBef>
            <a:spcAft>
              <a:spcPct val="35000"/>
            </a:spcAft>
            <a:buNone/>
          </a:pPr>
          <a:r>
            <a:rPr lang="en-GB" sz="2000" kern="1200" dirty="0"/>
            <a:t>(2020 – 2022)</a:t>
          </a:r>
        </a:p>
      </dsp:txBody>
      <dsp:txXfrm>
        <a:off x="2876826" y="453470"/>
        <a:ext cx="2372840" cy="1186420"/>
      </dsp:txXfrm>
    </dsp:sp>
    <dsp:sp modelId="{EF7E8935-7775-4BBD-BB8F-729C67CC5082}">
      <dsp:nvSpPr>
        <dsp:cNvPr id="0" name=""/>
        <dsp:cNvSpPr/>
      </dsp:nvSpPr>
      <dsp:spPr>
        <a:xfrm>
          <a:off x="5747963" y="453470"/>
          <a:ext cx="2372840" cy="118642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t>Sustainable Warmth  (LAD3 and HUG1) (2021 – 2023)</a:t>
          </a:r>
        </a:p>
      </dsp:txBody>
      <dsp:txXfrm>
        <a:off x="5747963" y="453470"/>
        <a:ext cx="2372840" cy="1186420"/>
      </dsp:txXfrm>
    </dsp:sp>
    <dsp:sp modelId="{F75F2A29-8218-47D2-8B73-9FACF7C4DEE1}">
      <dsp:nvSpPr>
        <dsp:cNvPr id="0" name=""/>
        <dsp:cNvSpPr/>
      </dsp:nvSpPr>
      <dsp:spPr>
        <a:xfrm>
          <a:off x="8619100" y="453470"/>
          <a:ext cx="2372840" cy="118642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a:t>Social Housing Decarbonisation Fund Wave 1 (2021 – 2023)</a:t>
          </a:r>
        </a:p>
      </dsp:txBody>
      <dsp:txXfrm>
        <a:off x="8619100" y="453470"/>
        <a:ext cx="2372840" cy="118642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91188E-7E14-44E1-BADC-0DBB5A539AAE}">
      <dsp:nvSpPr>
        <dsp:cNvPr id="0" name=""/>
        <dsp:cNvSpPr/>
      </dsp:nvSpPr>
      <dsp:spPr>
        <a:xfrm>
          <a:off x="5538" y="390864"/>
          <a:ext cx="2310358" cy="115517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dirty="0"/>
            <a:t>SHDF2.1 </a:t>
          </a:r>
        </a:p>
        <a:p>
          <a:pPr marL="0" lvl="0" indent="0" algn="ctr" defTabSz="1066800">
            <a:lnSpc>
              <a:spcPct val="90000"/>
            </a:lnSpc>
            <a:spcBef>
              <a:spcPct val="0"/>
            </a:spcBef>
            <a:spcAft>
              <a:spcPct val="35000"/>
            </a:spcAft>
            <a:buNone/>
          </a:pPr>
          <a:r>
            <a:rPr lang="en-GB" sz="2400" kern="1200" dirty="0"/>
            <a:t>(2023 – 2025)</a:t>
          </a:r>
        </a:p>
      </dsp:txBody>
      <dsp:txXfrm>
        <a:off x="5538" y="390864"/>
        <a:ext cx="2310358" cy="1155179"/>
      </dsp:txXfrm>
    </dsp:sp>
    <dsp:sp modelId="{0A650826-3498-4068-A3D0-336B567C2124}">
      <dsp:nvSpPr>
        <dsp:cNvPr id="0" name=""/>
        <dsp:cNvSpPr/>
      </dsp:nvSpPr>
      <dsp:spPr>
        <a:xfrm>
          <a:off x="2801073" y="390864"/>
          <a:ext cx="2310358" cy="115517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dirty="0"/>
            <a:t>HUG2 </a:t>
          </a:r>
        </a:p>
        <a:p>
          <a:pPr marL="0" lvl="0" indent="0" algn="ctr" defTabSz="1066800">
            <a:lnSpc>
              <a:spcPct val="90000"/>
            </a:lnSpc>
            <a:spcBef>
              <a:spcPct val="0"/>
            </a:spcBef>
            <a:spcAft>
              <a:spcPct val="35000"/>
            </a:spcAft>
            <a:buNone/>
          </a:pPr>
          <a:r>
            <a:rPr lang="en-GB" sz="2400" kern="1200" dirty="0"/>
            <a:t>(2023 – 2025)</a:t>
          </a:r>
        </a:p>
      </dsp:txBody>
      <dsp:txXfrm>
        <a:off x="2801073" y="390864"/>
        <a:ext cx="2310358" cy="1155179"/>
      </dsp:txXfrm>
    </dsp:sp>
    <dsp:sp modelId="{4EF1BAED-3AB2-46B6-969C-39A594540F2F}">
      <dsp:nvSpPr>
        <dsp:cNvPr id="0" name=""/>
        <dsp:cNvSpPr/>
      </dsp:nvSpPr>
      <dsp:spPr>
        <a:xfrm>
          <a:off x="5596607" y="390864"/>
          <a:ext cx="2310358" cy="115517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dirty="0"/>
            <a:t>SHDF 2.2</a:t>
          </a:r>
        </a:p>
        <a:p>
          <a:pPr marL="0" lvl="0" indent="0" algn="ctr" defTabSz="1066800">
            <a:lnSpc>
              <a:spcPct val="90000"/>
            </a:lnSpc>
            <a:spcBef>
              <a:spcPct val="0"/>
            </a:spcBef>
            <a:spcAft>
              <a:spcPct val="35000"/>
            </a:spcAft>
            <a:buNone/>
          </a:pPr>
          <a:r>
            <a:rPr lang="en-GB" sz="2400" kern="1200" dirty="0"/>
            <a:t> (2024 – 2025/26)</a:t>
          </a:r>
        </a:p>
      </dsp:txBody>
      <dsp:txXfrm>
        <a:off x="5596607" y="390864"/>
        <a:ext cx="2310358" cy="1155179"/>
      </dsp:txXfrm>
    </dsp:sp>
    <dsp:sp modelId="{3FF2CD1A-3817-4EE0-8E48-7FC08E35ADC5}">
      <dsp:nvSpPr>
        <dsp:cNvPr id="0" name=""/>
        <dsp:cNvSpPr/>
      </dsp:nvSpPr>
      <dsp:spPr>
        <a:xfrm>
          <a:off x="8392141" y="390864"/>
          <a:ext cx="2310358" cy="115517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dirty="0"/>
            <a:t>WHSHF</a:t>
          </a:r>
        </a:p>
      </dsp:txBody>
      <dsp:txXfrm>
        <a:off x="8392141" y="390864"/>
        <a:ext cx="2310358" cy="1155179"/>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10.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24A0BE-CB89-4E61-9B48-D6E71B653A51}" type="datetimeFigureOut">
              <a:rPr lang="en-GB" smtClean="0"/>
              <a:t>18/11/2024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C7A619-3450-41EB-836C-DD260CCFD001}" type="slidenum">
              <a:rPr lang="en-GB" smtClean="0"/>
              <a:t>‹#›</a:t>
            </a:fld>
            <a:endParaRPr lang="en-GB"/>
          </a:p>
        </p:txBody>
      </p:sp>
    </p:spTree>
    <p:extLst>
      <p:ext uri="{BB962C8B-B14F-4D97-AF65-F5344CB8AC3E}">
        <p14:creationId xmlns:p14="http://schemas.microsoft.com/office/powerpoint/2010/main" val="441094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Why do we need to do this?</a:t>
            </a:r>
          </a:p>
          <a:p>
            <a:endParaRPr lang="en-GB" dirty="0"/>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193692-5068-ED4F-BD0A-E4468C9A574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1265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current state of retrofit –</a:t>
            </a:r>
          </a:p>
          <a:p>
            <a:endParaRPr lang="en-GB" dirty="0"/>
          </a:p>
          <a:p>
            <a:r>
              <a:rPr lang="en-GB" dirty="0"/>
              <a:t>Before we can move forward with retrofit, we need to assess where we are as a region, as a county and where we need to be. </a:t>
            </a:r>
          </a:p>
          <a:p>
            <a:endParaRPr lang="en-GB" dirty="0"/>
          </a:p>
          <a:p>
            <a:r>
              <a:rPr lang="en-GB" dirty="0"/>
              <a:t>Currently, local </a:t>
            </a:r>
            <a:r>
              <a:rPr lang="en-GB" dirty="0" err="1"/>
              <a:t>aithorityies</a:t>
            </a:r>
            <a:r>
              <a:rPr lang="en-GB" dirty="0"/>
              <a:t> and housing associations are reliant on stop – start government funding, creating short term retrofit plans for their housing stock, limited to the constraints of the grants – for example improving homes only to EPC and not beyond. </a:t>
            </a:r>
          </a:p>
          <a:p>
            <a:endParaRPr lang="en-GB" dirty="0"/>
          </a:p>
          <a:p>
            <a:r>
              <a:rPr lang="en-GB" dirty="0"/>
              <a:t>We are seeing variable levels of quality in terms of installations – this can be seen on government funded </a:t>
            </a:r>
            <a:r>
              <a:rPr lang="en-GB" dirty="0" err="1"/>
              <a:t>programms</a:t>
            </a:r>
            <a:r>
              <a:rPr lang="en-GB" dirty="0"/>
              <a:t> and in the able to pay market</a:t>
            </a:r>
          </a:p>
          <a:p>
            <a:endParaRPr lang="en-GB" dirty="0"/>
          </a:p>
          <a:p>
            <a:r>
              <a:rPr lang="en-GB" dirty="0"/>
              <a:t>Costs remain high for certain measures such as EWI and there is a lack of accessible trusted </a:t>
            </a:r>
            <a:r>
              <a:rPr lang="en-GB" dirty="0" err="1"/>
              <a:t>inslatters</a:t>
            </a:r>
            <a:r>
              <a:rPr lang="en-GB" dirty="0"/>
              <a:t> on the market</a:t>
            </a:r>
          </a:p>
          <a:p>
            <a:endParaRPr lang="en-GB" dirty="0"/>
          </a:p>
          <a:p>
            <a:endParaRPr lang="en-GB" dirty="0"/>
          </a:p>
          <a:p>
            <a:r>
              <a:rPr lang="en-GB" dirty="0"/>
              <a:t>Retrofit needs to be accessible to all – to those living in the coldest homes, those eligible for support, those able to pay, and everyone in between. The cost of retrofitting your home needed to become a mainstream cost – seen the same as changing your kitchen, switching out your tiles, carpets, cars, etc. But for now – it remains a burden, a cost homeowners, landlords don’t necessarily want to face. </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193692-5068-ED4F-BD0A-E4468C9A574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17947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193692-5068-ED4F-BD0A-E4468C9A574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9482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Skills</a:t>
            </a:r>
          </a:p>
          <a:p>
            <a:endParaRPr lang="en-GB" dirty="0"/>
          </a:p>
          <a:p>
            <a:r>
              <a:rPr lang="en-GB" dirty="0"/>
              <a:t>_ Upskilling Ha’s and local authorities d LAs – protect jobs, and retaining skills within organisations which are often lost due to the stop start nature of funding for the posts. </a:t>
            </a:r>
          </a:p>
          <a:p>
            <a:endParaRPr lang="en-GB" dirty="0"/>
          </a:p>
          <a:p>
            <a:r>
              <a:rPr lang="en-GB" dirty="0"/>
              <a:t>We need the retrofit sector to see seen as an area for interest for careers advisors, schools colleges and places of further education. Children need to be as aware of the roles involved in, as they are at saying “I want to be a teacher”</a:t>
            </a:r>
          </a:p>
          <a:p>
            <a:endParaRPr lang="en-GB" dirty="0"/>
          </a:p>
          <a:p>
            <a:r>
              <a:rPr lang="en-GB" dirty="0"/>
              <a:t>We need to empower and provide meaning full training to the work force already in the sector, one man bands and large </a:t>
            </a:r>
            <a:r>
              <a:rPr lang="en-GB" dirty="0" err="1"/>
              <a:t>inslatters</a:t>
            </a:r>
            <a:r>
              <a:rPr lang="en-GB" dirty="0"/>
              <a:t>. Without working with </a:t>
            </a:r>
            <a:r>
              <a:rPr lang="en-GB" dirty="0" err="1"/>
              <a:t>smes</a:t>
            </a:r>
            <a:r>
              <a:rPr lang="en-GB" dirty="0"/>
              <a:t> in the region and finding appropriate procurement, we are at risk of </a:t>
            </a:r>
            <a:r>
              <a:rPr lang="en-GB" dirty="0" err="1"/>
              <a:t>eliminationg</a:t>
            </a:r>
            <a:r>
              <a:rPr lang="en-GB" dirty="0"/>
              <a:t> them, or at least making it very difficult for local talent to be involved in some of the large retrofit programs in regions where they live, minimising the impact of social value. </a:t>
            </a:r>
          </a:p>
          <a:p>
            <a:endParaRPr lang="en-GB" dirty="0"/>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193692-5068-ED4F-BD0A-E4468C9A574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45947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Supply chains</a:t>
            </a:r>
          </a:p>
          <a:p>
            <a:endParaRPr lang="en-GB" dirty="0"/>
          </a:p>
          <a:p>
            <a:r>
              <a:rPr lang="en-GB" dirty="0"/>
              <a:t>Keep the work in the region, retain skills</a:t>
            </a:r>
          </a:p>
          <a:p>
            <a:r>
              <a:rPr lang="en-GB" dirty="0"/>
              <a:t>Increase social value </a:t>
            </a:r>
          </a:p>
          <a:p>
            <a:r>
              <a:rPr lang="en-GB" dirty="0"/>
              <a:t>Capacity </a:t>
            </a:r>
          </a:p>
          <a:p>
            <a:endParaRPr lang="en-GB" dirty="0"/>
          </a:p>
          <a:p>
            <a:r>
              <a:rPr lang="en-GB" dirty="0" err="1"/>
              <a:t>Eought</a:t>
            </a:r>
            <a:r>
              <a:rPr lang="en-GB" dirty="0"/>
              <a:t> capacity and skills to </a:t>
            </a:r>
            <a:r>
              <a:rPr lang="en-GB" dirty="0" err="1"/>
              <a:t>delivert</a:t>
            </a:r>
            <a:r>
              <a:rPr lang="en-GB" dirty="0"/>
              <a:t> the work required, but also enough work to ensure that enough skilled trades have work </a:t>
            </a:r>
          </a:p>
          <a:p>
            <a:endParaRPr lang="en-GB" dirty="0"/>
          </a:p>
          <a:p>
            <a:r>
              <a:rPr lang="en-GB" dirty="0"/>
              <a:t>Look at how tenders and frameworks are completed – turn key providers – not sustainable long term because many want to break tenders down to build local </a:t>
            </a:r>
            <a:r>
              <a:rPr lang="en-GB" dirty="0" err="1"/>
              <a:t>sckills</a:t>
            </a:r>
            <a:r>
              <a:rPr lang="en-GB" dirty="0"/>
              <a:t>. </a:t>
            </a:r>
          </a:p>
          <a:p>
            <a:endParaRPr lang="en-GB" dirty="0"/>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193692-5068-ED4F-BD0A-E4468C9A574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87191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From the massive, and very much appreciated influx of funding form the government to support domestic retrofit </a:t>
            </a:r>
            <a:r>
              <a:rPr lang="en-GB" dirty="0" err="1"/>
              <a:t>programes</a:t>
            </a:r>
            <a:r>
              <a:rPr lang="en-GB" dirty="0"/>
              <a:t>, it is a sector than has grown rapidly, which for the most part has resulted in good quality, safe retrofit</a:t>
            </a:r>
          </a:p>
          <a:p>
            <a:endParaRPr lang="en-GB" dirty="0"/>
          </a:p>
          <a:p>
            <a:r>
              <a:rPr lang="en-GB" dirty="0"/>
              <a:t>However, there are more and more instances now being recorded non compliant installations – this can various </a:t>
            </a:r>
            <a:r>
              <a:rPr lang="en-GB" dirty="0" err="1"/>
              <a:t>reaons</a:t>
            </a:r>
            <a:r>
              <a:rPr lang="en-GB" dirty="0"/>
              <a:t>, simple missed steps, or more seriously or not fully qualified installers, or PAS coordinators that are. We have heard of cases where diligent housing officer have spotted issues, even after </a:t>
            </a:r>
            <a:r>
              <a:rPr lang="en-GB" dirty="0" err="1"/>
              <a:t>trustmark</a:t>
            </a:r>
            <a:r>
              <a:rPr lang="en-GB" dirty="0"/>
              <a:t> sign off. So whilst huge inroads have been made to ensure the safe </a:t>
            </a:r>
            <a:r>
              <a:rPr lang="en-GB" dirty="0" err="1"/>
              <a:t>inslattaion</a:t>
            </a:r>
            <a:r>
              <a:rPr lang="en-GB" dirty="0"/>
              <a:t> of retrofit measures, support for those on the ground, or maybe 1 step removed to have a better understanding of the process can only be a benefit.</a:t>
            </a:r>
          </a:p>
          <a:p>
            <a:endParaRPr lang="en-GB" dirty="0"/>
          </a:p>
          <a:p>
            <a:r>
              <a:rPr lang="en-GB" dirty="0"/>
              <a:t>We have seen confusion when funding streams have changed requirement, from scheme to scheme, some </a:t>
            </a:r>
            <a:r>
              <a:rPr lang="en-GB" dirty="0" err="1"/>
              <a:t>inslatters</a:t>
            </a:r>
            <a:r>
              <a:rPr lang="en-GB" dirty="0"/>
              <a:t> just “do what they did last time” and are not always aware of the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193692-5068-ED4F-BD0A-E4468C9A574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488489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all know retrofit does come cheap! </a:t>
            </a:r>
          </a:p>
          <a:p>
            <a:endParaRPr lang="en-GB" dirty="0"/>
          </a:p>
          <a:p>
            <a:r>
              <a:rPr lang="en-GB" dirty="0"/>
              <a:t>We are starting to see some regions being considered for ring fenced retrofit funding through devolution deals, which allows for long term planning, development of the supply chain, training and upskills opportunities and removing barriers to retrofit, costs caps, specific measures which are often stipulated in government funding. </a:t>
            </a:r>
          </a:p>
          <a:p>
            <a:endParaRPr lang="en-GB" dirty="0"/>
          </a:p>
          <a:p>
            <a:r>
              <a:rPr lang="en-GB" dirty="0"/>
              <a:t>We need to see better engagement between housing stock owners, supply chain, DNOs and the community to drive forward large retrofit programs, not excluding the able to pay market PRS</a:t>
            </a:r>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193692-5068-ED4F-BD0A-E4468C9A574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19154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Finally – to drive forward the able to pay market, retrofit needs to be accessible to all. We need to de bunk the myths and fears and share the importance and the necessity. The region needs safe routes such as one stop shops (which are being developed in the region) </a:t>
            </a:r>
          </a:p>
          <a:p>
            <a:endParaRPr lang="en-GB" dirty="0"/>
          </a:p>
          <a:p>
            <a:r>
              <a:rPr lang="en-GB" dirty="0"/>
              <a:t>Targeted support – which ill touch on in a few slides </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193692-5068-ED4F-BD0A-E4468C9A574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600540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1265819-0944-8446-9966-882988A055A0}"/>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1C4FD31-4741-094E-80A1-410AE195AADA}"/>
              </a:ext>
            </a:extLst>
          </p:cNvPr>
          <p:cNvSpPr>
            <a:spLocks noGrp="1"/>
          </p:cNvSpPr>
          <p:nvPr>
            <p:ph type="ctrTitle"/>
          </p:nvPr>
        </p:nvSpPr>
        <p:spPr>
          <a:xfrm>
            <a:off x="766762" y="2345167"/>
            <a:ext cx="10658475" cy="860612"/>
          </a:xfrm>
        </p:spPr>
        <p:txBody>
          <a:bodyPr anchor="t" anchorCtr="0">
            <a:normAutofit/>
          </a:bodyPr>
          <a:lstStyle>
            <a:lvl1pPr algn="ctr">
              <a:defRPr sz="6000">
                <a:solidFill>
                  <a:schemeClr val="tx1"/>
                </a:solidFill>
              </a:defRPr>
            </a:lvl1pPr>
          </a:lstStyle>
          <a:p>
            <a:r>
              <a:rPr lang="en-GB" dirty="0"/>
              <a:t>Click to edit Master title style</a:t>
            </a:r>
          </a:p>
        </p:txBody>
      </p:sp>
      <p:sp>
        <p:nvSpPr>
          <p:cNvPr id="3" name="Subtitle 2">
            <a:extLst>
              <a:ext uri="{FF2B5EF4-FFF2-40B4-BE49-F238E27FC236}">
                <a16:creationId xmlns:a16="http://schemas.microsoft.com/office/drawing/2014/main" id="{0A5196EA-E184-5046-958F-5BD132D16D29}"/>
              </a:ext>
            </a:extLst>
          </p:cNvPr>
          <p:cNvSpPr>
            <a:spLocks noGrp="1"/>
          </p:cNvSpPr>
          <p:nvPr>
            <p:ph type="subTitle" idx="1"/>
          </p:nvPr>
        </p:nvSpPr>
        <p:spPr>
          <a:xfrm>
            <a:off x="766762" y="3317390"/>
            <a:ext cx="10658474" cy="1940410"/>
          </a:xfrm>
        </p:spPr>
        <p:txBody>
          <a:bodyPr>
            <a:normAutofit/>
          </a:bodyPr>
          <a:lstStyle>
            <a:lvl1pPr marL="0" indent="0" algn="ctr">
              <a:buNone/>
              <a:defRPr sz="28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2825896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4FD31-4741-094E-80A1-410AE195AADA}"/>
              </a:ext>
            </a:extLst>
          </p:cNvPr>
          <p:cNvSpPr>
            <a:spLocks noGrp="1"/>
          </p:cNvSpPr>
          <p:nvPr>
            <p:ph type="ctrTitle"/>
          </p:nvPr>
        </p:nvSpPr>
        <p:spPr>
          <a:xfrm>
            <a:off x="766762" y="1628775"/>
            <a:ext cx="10658475" cy="828675"/>
          </a:xfrm>
        </p:spPr>
        <p:txBody>
          <a:bodyPr anchor="t" anchorCtr="0">
            <a:normAutofit/>
          </a:bodyPr>
          <a:lstStyle>
            <a:lvl1pPr algn="l">
              <a:defRPr sz="6000">
                <a:solidFill>
                  <a:schemeClr val="tx1"/>
                </a:solidFill>
              </a:defRPr>
            </a:lvl1pPr>
          </a:lstStyle>
          <a:p>
            <a:r>
              <a:rPr lang="en-GB" dirty="0"/>
              <a:t>Click to edit Master title style</a:t>
            </a:r>
          </a:p>
        </p:txBody>
      </p:sp>
      <p:sp>
        <p:nvSpPr>
          <p:cNvPr id="3" name="Subtitle 2">
            <a:extLst>
              <a:ext uri="{FF2B5EF4-FFF2-40B4-BE49-F238E27FC236}">
                <a16:creationId xmlns:a16="http://schemas.microsoft.com/office/drawing/2014/main" id="{0A5196EA-E184-5046-958F-5BD132D16D29}"/>
              </a:ext>
            </a:extLst>
          </p:cNvPr>
          <p:cNvSpPr>
            <a:spLocks noGrp="1"/>
          </p:cNvSpPr>
          <p:nvPr>
            <p:ph type="subTitle" idx="1"/>
          </p:nvPr>
        </p:nvSpPr>
        <p:spPr>
          <a:xfrm>
            <a:off x="766762" y="2616656"/>
            <a:ext cx="10658474" cy="761500"/>
          </a:xfrm>
        </p:spPr>
        <p:txBody>
          <a:bodyPr>
            <a:normAutofit/>
          </a:bodyPr>
          <a:lstStyle>
            <a:lvl1pPr marL="0" indent="0" algn="l">
              <a:buNone/>
              <a:defRPr sz="28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8" name="Picture 7">
            <a:extLst>
              <a:ext uri="{FF2B5EF4-FFF2-40B4-BE49-F238E27FC236}">
                <a16:creationId xmlns:a16="http://schemas.microsoft.com/office/drawing/2014/main" id="{7EF83FAC-E4E7-EA41-96F2-11C78EA727E2}"/>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3770630"/>
            <a:ext cx="12192000" cy="1816100"/>
          </a:xfrm>
          <a:prstGeom prst="rect">
            <a:avLst/>
          </a:prstGeom>
        </p:spPr>
      </p:pic>
    </p:spTree>
    <p:extLst>
      <p:ext uri="{BB962C8B-B14F-4D97-AF65-F5344CB8AC3E}">
        <p14:creationId xmlns:p14="http://schemas.microsoft.com/office/powerpoint/2010/main" val="3056905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B0EC80C-3CAB-934A-9933-4350BDD4105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3783286"/>
            <a:ext cx="12192000" cy="1816100"/>
          </a:xfrm>
          <a:prstGeom prst="rect">
            <a:avLst/>
          </a:prstGeom>
        </p:spPr>
      </p:pic>
      <p:sp>
        <p:nvSpPr>
          <p:cNvPr id="2" name="Title 1">
            <a:extLst>
              <a:ext uri="{FF2B5EF4-FFF2-40B4-BE49-F238E27FC236}">
                <a16:creationId xmlns:a16="http://schemas.microsoft.com/office/drawing/2014/main" id="{11C4FD31-4741-094E-80A1-410AE195AADA}"/>
              </a:ext>
            </a:extLst>
          </p:cNvPr>
          <p:cNvSpPr>
            <a:spLocks noGrp="1"/>
          </p:cNvSpPr>
          <p:nvPr>
            <p:ph type="ctrTitle"/>
          </p:nvPr>
        </p:nvSpPr>
        <p:spPr>
          <a:xfrm>
            <a:off x="766762" y="1628775"/>
            <a:ext cx="10658475" cy="828675"/>
          </a:xfrm>
        </p:spPr>
        <p:txBody>
          <a:bodyPr anchor="t" anchorCtr="0">
            <a:normAutofit/>
          </a:bodyPr>
          <a:lstStyle>
            <a:lvl1pPr algn="l">
              <a:defRPr sz="6000">
                <a:solidFill>
                  <a:schemeClr val="tx1"/>
                </a:solidFill>
              </a:defRPr>
            </a:lvl1pPr>
          </a:lstStyle>
          <a:p>
            <a:r>
              <a:rPr lang="en-GB" dirty="0"/>
              <a:t>Click to edit Master title style</a:t>
            </a:r>
          </a:p>
        </p:txBody>
      </p:sp>
      <p:sp>
        <p:nvSpPr>
          <p:cNvPr id="3" name="Subtitle 2">
            <a:extLst>
              <a:ext uri="{FF2B5EF4-FFF2-40B4-BE49-F238E27FC236}">
                <a16:creationId xmlns:a16="http://schemas.microsoft.com/office/drawing/2014/main" id="{0A5196EA-E184-5046-958F-5BD132D16D29}"/>
              </a:ext>
            </a:extLst>
          </p:cNvPr>
          <p:cNvSpPr>
            <a:spLocks noGrp="1"/>
          </p:cNvSpPr>
          <p:nvPr>
            <p:ph type="subTitle" idx="1"/>
          </p:nvPr>
        </p:nvSpPr>
        <p:spPr>
          <a:xfrm>
            <a:off x="766762" y="2616656"/>
            <a:ext cx="10658474" cy="761500"/>
          </a:xfrm>
        </p:spPr>
        <p:txBody>
          <a:bodyPr>
            <a:normAutofit/>
          </a:bodyPr>
          <a:lstStyle>
            <a:lvl1pPr marL="0" indent="0" algn="l">
              <a:buNone/>
              <a:defRPr sz="28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4105640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409B4FB-F163-6147-AE3E-BD88D90DE941}"/>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12192000" cy="6045200"/>
          </a:xfrm>
          <a:prstGeom prst="rect">
            <a:avLst/>
          </a:prstGeom>
        </p:spPr>
      </p:pic>
      <p:sp>
        <p:nvSpPr>
          <p:cNvPr id="2" name="Title 1">
            <a:extLst>
              <a:ext uri="{FF2B5EF4-FFF2-40B4-BE49-F238E27FC236}">
                <a16:creationId xmlns:a16="http://schemas.microsoft.com/office/drawing/2014/main" id="{11C4FD31-4741-094E-80A1-410AE195AADA}"/>
              </a:ext>
            </a:extLst>
          </p:cNvPr>
          <p:cNvSpPr>
            <a:spLocks noGrp="1"/>
          </p:cNvSpPr>
          <p:nvPr>
            <p:ph type="ctrTitle"/>
          </p:nvPr>
        </p:nvSpPr>
        <p:spPr>
          <a:xfrm>
            <a:off x="2107882" y="2644775"/>
            <a:ext cx="9317356" cy="743129"/>
          </a:xfrm>
        </p:spPr>
        <p:txBody>
          <a:bodyPr anchor="t" anchorCtr="0">
            <a:normAutofit/>
          </a:bodyPr>
          <a:lstStyle>
            <a:lvl1pPr algn="l">
              <a:defRPr sz="4800">
                <a:solidFill>
                  <a:schemeClr val="tx1"/>
                </a:solidFill>
              </a:defRPr>
            </a:lvl1pPr>
          </a:lstStyle>
          <a:p>
            <a:r>
              <a:rPr lang="en-GB" dirty="0"/>
              <a:t>Click to edit Master title style</a:t>
            </a:r>
          </a:p>
        </p:txBody>
      </p:sp>
      <p:sp>
        <p:nvSpPr>
          <p:cNvPr id="3" name="Subtitle 2">
            <a:extLst>
              <a:ext uri="{FF2B5EF4-FFF2-40B4-BE49-F238E27FC236}">
                <a16:creationId xmlns:a16="http://schemas.microsoft.com/office/drawing/2014/main" id="{0A5196EA-E184-5046-958F-5BD132D16D29}"/>
              </a:ext>
            </a:extLst>
          </p:cNvPr>
          <p:cNvSpPr>
            <a:spLocks noGrp="1"/>
          </p:cNvSpPr>
          <p:nvPr>
            <p:ph type="subTitle" idx="1"/>
          </p:nvPr>
        </p:nvSpPr>
        <p:spPr>
          <a:xfrm>
            <a:off x="2107882" y="3525977"/>
            <a:ext cx="9317356" cy="761500"/>
          </a:xfrm>
        </p:spPr>
        <p:txBody>
          <a:bodyPr>
            <a:normAutofit/>
          </a:bodyPr>
          <a:lstStyle>
            <a:lvl1pPr marL="0" indent="0" algn="l">
              <a:buNone/>
              <a:defRPr sz="28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3878400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44403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9F866C1-5FAD-194B-9364-0E119B979E42}"/>
              </a:ext>
            </a:extLst>
          </p:cNvPr>
          <p:cNvPicPr>
            <a:picLocks noChangeAspect="1"/>
          </p:cNvPicPr>
          <p:nvPr userDrawn="1"/>
        </p:nvPicPr>
        <p:blipFill>
          <a:blip r:embed="rId7"/>
          <a:srcRect/>
          <a:stretch/>
        </p:blipFill>
        <p:spPr>
          <a:xfrm>
            <a:off x="8905238" y="6036383"/>
            <a:ext cx="2520000" cy="400312"/>
          </a:xfrm>
          <a:prstGeom prst="rect">
            <a:avLst/>
          </a:prstGeom>
        </p:spPr>
      </p:pic>
      <p:sp>
        <p:nvSpPr>
          <p:cNvPr id="2" name="Title Placeholder 1">
            <a:extLst>
              <a:ext uri="{FF2B5EF4-FFF2-40B4-BE49-F238E27FC236}">
                <a16:creationId xmlns:a16="http://schemas.microsoft.com/office/drawing/2014/main" id="{2705A8AC-E7A5-3D45-A869-209AC9354B6F}"/>
              </a:ext>
            </a:extLst>
          </p:cNvPr>
          <p:cNvSpPr>
            <a:spLocks noGrp="1"/>
          </p:cNvSpPr>
          <p:nvPr>
            <p:ph type="title"/>
          </p:nvPr>
        </p:nvSpPr>
        <p:spPr>
          <a:xfrm>
            <a:off x="766763" y="800100"/>
            <a:ext cx="10658474" cy="566121"/>
          </a:xfrm>
          <a:prstGeom prst="rect">
            <a:avLst/>
          </a:prstGeom>
        </p:spPr>
        <p:txBody>
          <a:bodyPr vert="horz" lIns="0" tIns="0" rIns="0" bIns="0" rtlCol="0" anchor="t" anchorCtr="0">
            <a:normAutofit/>
          </a:bodyPr>
          <a:lstStyle/>
          <a:p>
            <a:r>
              <a:rPr lang="en-GB" dirty="0"/>
              <a:t>Click to edit Master title style</a:t>
            </a:r>
          </a:p>
        </p:txBody>
      </p:sp>
      <p:sp>
        <p:nvSpPr>
          <p:cNvPr id="3" name="Text Placeholder 2">
            <a:extLst>
              <a:ext uri="{FF2B5EF4-FFF2-40B4-BE49-F238E27FC236}">
                <a16:creationId xmlns:a16="http://schemas.microsoft.com/office/drawing/2014/main" id="{2714F177-E9AD-EF45-B995-59FD240C28E9}"/>
              </a:ext>
            </a:extLst>
          </p:cNvPr>
          <p:cNvSpPr>
            <a:spLocks noGrp="1"/>
          </p:cNvSpPr>
          <p:nvPr>
            <p:ph type="body" idx="1"/>
          </p:nvPr>
        </p:nvSpPr>
        <p:spPr>
          <a:xfrm>
            <a:off x="766763" y="1628775"/>
            <a:ext cx="10658474" cy="4255659"/>
          </a:xfrm>
          <a:prstGeom prst="rect">
            <a:avLst/>
          </a:prstGeom>
        </p:spPr>
        <p:txBody>
          <a:bodyPr vert="horz" lIns="0" tIns="0" rIns="0" bIns="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7" name="TextBox 6">
            <a:extLst>
              <a:ext uri="{FF2B5EF4-FFF2-40B4-BE49-F238E27FC236}">
                <a16:creationId xmlns:a16="http://schemas.microsoft.com/office/drawing/2014/main" id="{405BC3C6-1782-D742-BDC3-887A10A864F4}"/>
              </a:ext>
            </a:extLst>
          </p:cNvPr>
          <p:cNvSpPr txBox="1"/>
          <p:nvPr userDrawn="1"/>
        </p:nvSpPr>
        <p:spPr>
          <a:xfrm>
            <a:off x="8850850" y="344359"/>
            <a:ext cx="2574387" cy="153888"/>
          </a:xfrm>
          <a:prstGeom prst="rect">
            <a:avLst/>
          </a:prstGeom>
          <a:noFill/>
        </p:spPr>
        <p:txBody>
          <a:bodyPr wrap="square" lIns="0" tIns="0" rIns="0" bIns="0"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fld id="{15CE8774-ACA1-814D-8D65-46003C5AEB29}" type="slidenum">
              <a:rPr kumimoji="0" lang="en-GB" sz="1000" b="0" i="0" u="none" strike="noStrike" kern="0" cap="none" spc="0" normalizeH="0" baseline="0" noProof="0" smtClean="0">
                <a:ln>
                  <a:noFill/>
                </a:ln>
                <a:solidFill>
                  <a:schemeClr val="tx1"/>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a:t>
            </a:fld>
            <a:endParaRPr kumimoji="0" lang="en-GB" sz="1000" b="0" i="0" u="none" strike="noStrike" kern="0" cap="none" spc="0" normalizeH="0" baseline="0" noProof="0" dirty="0">
              <a:ln>
                <a:noFill/>
              </a:ln>
              <a:solidFill>
                <a:schemeClr val="tx1"/>
              </a:solidFill>
              <a:effectLst/>
              <a:uLnTx/>
              <a:uFillTx/>
            </a:endParaRPr>
          </a:p>
        </p:txBody>
      </p:sp>
    </p:spTree>
    <p:extLst>
      <p:ext uri="{BB962C8B-B14F-4D97-AF65-F5344CB8AC3E}">
        <p14:creationId xmlns:p14="http://schemas.microsoft.com/office/powerpoint/2010/main" val="28732914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lgn="l" defTabSz="914400" rtl="0" eaLnBrk="1" latinLnBrk="0" hangingPunct="1">
        <a:lnSpc>
          <a:spcPct val="90000"/>
        </a:lnSpc>
        <a:spcBef>
          <a:spcPct val="0"/>
        </a:spcBef>
        <a:buNone/>
        <a:defRPr sz="3600" kern="1200" cap="none" baseline="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04">
          <p15:clr>
            <a:srgbClr val="F26B43"/>
          </p15:clr>
        </p15:guide>
        <p15:guide id="2" pos="483">
          <p15:clr>
            <a:srgbClr val="F26B43"/>
          </p15:clr>
        </p15:guide>
        <p15:guide id="3" orient="horz" pos="1026">
          <p15:clr>
            <a:srgbClr val="F26B43"/>
          </p15:clr>
        </p15:guide>
        <p15:guide id="4" pos="7197">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5.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5.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5.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5.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B8F4F-68CB-42C1-8FFD-4CCEF568F43C}"/>
              </a:ext>
            </a:extLst>
          </p:cNvPr>
          <p:cNvSpPr>
            <a:spLocks noGrp="1"/>
          </p:cNvSpPr>
          <p:nvPr>
            <p:ph type="ctrTitle"/>
          </p:nvPr>
        </p:nvSpPr>
        <p:spPr/>
        <p:txBody>
          <a:bodyPr>
            <a:noAutofit/>
          </a:bodyPr>
          <a:lstStyle/>
          <a:p>
            <a:r>
              <a:rPr lang="en-GB" sz="5000" dirty="0">
                <a:effectLst/>
                <a:latin typeface="Calibri" panose="020F0502020204030204" pitchFamily="34" charset="0"/>
                <a:ea typeface="Calibri" panose="020F0502020204030204" pitchFamily="34" charset="0"/>
              </a:rPr>
              <a:t>Improving the Energy Efficiency of our Homes and Buildings</a:t>
            </a:r>
            <a:br>
              <a:rPr lang="en-GB" sz="5000" dirty="0">
                <a:effectLst/>
                <a:latin typeface="Calibri" panose="020F0502020204030204" pitchFamily="34" charset="0"/>
                <a:ea typeface="Calibri" panose="020F0502020204030204" pitchFamily="34" charset="0"/>
              </a:rPr>
            </a:br>
            <a:r>
              <a:rPr lang="en-GB" sz="5000" dirty="0"/>
              <a:t> </a:t>
            </a:r>
          </a:p>
        </p:txBody>
      </p:sp>
      <p:sp>
        <p:nvSpPr>
          <p:cNvPr id="3" name="Subtitle 2">
            <a:extLst>
              <a:ext uri="{FF2B5EF4-FFF2-40B4-BE49-F238E27FC236}">
                <a16:creationId xmlns:a16="http://schemas.microsoft.com/office/drawing/2014/main" id="{DFDC5D7B-8D02-4017-84A6-CBA96D4AA018}"/>
              </a:ext>
            </a:extLst>
          </p:cNvPr>
          <p:cNvSpPr>
            <a:spLocks noGrp="1"/>
          </p:cNvSpPr>
          <p:nvPr>
            <p:ph type="subTitle" idx="1"/>
          </p:nvPr>
        </p:nvSpPr>
        <p:spPr>
          <a:xfrm>
            <a:off x="766763" y="3468934"/>
            <a:ext cx="10658474" cy="1940410"/>
          </a:xfrm>
        </p:spPr>
        <p:txBody>
          <a:bodyPr>
            <a:normAutofit/>
          </a:bodyPr>
          <a:lstStyle/>
          <a:p>
            <a:pPr algn="ctr"/>
            <a:endParaRPr lang="en-GB" dirty="0"/>
          </a:p>
          <a:p>
            <a:pPr algn="ctr"/>
            <a:r>
              <a:rPr lang="en-GB" dirty="0"/>
              <a:t>Nicole Huston</a:t>
            </a:r>
          </a:p>
          <a:p>
            <a:pPr algn="ctr"/>
            <a:r>
              <a:rPr lang="en-GB" dirty="0"/>
              <a:t>Housing Retrofit Project Manager, NEY NZ Hub</a:t>
            </a:r>
          </a:p>
          <a:p>
            <a:pPr algn="ctr"/>
            <a:endParaRPr lang="en-GB" dirty="0"/>
          </a:p>
        </p:txBody>
      </p:sp>
    </p:spTree>
    <p:extLst>
      <p:ext uri="{BB962C8B-B14F-4D97-AF65-F5344CB8AC3E}">
        <p14:creationId xmlns:p14="http://schemas.microsoft.com/office/powerpoint/2010/main" val="7092530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8BBFA78-A8A5-65C4-96B8-2574B555C5BF}"/>
              </a:ext>
            </a:extLst>
          </p:cNvPr>
          <p:cNvSpPr txBox="1"/>
          <p:nvPr/>
        </p:nvSpPr>
        <p:spPr>
          <a:xfrm>
            <a:off x="89901" y="1680646"/>
            <a:ext cx="7187199" cy="1012584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sng" strike="noStrike" kern="1200" cap="none" spc="0" normalizeH="0" baseline="0" noProof="0" dirty="0">
                <a:ln>
                  <a:noFill/>
                </a:ln>
                <a:solidFill>
                  <a:srgbClr val="FFFFFF"/>
                </a:solidFill>
                <a:effectLst/>
                <a:uLnTx/>
                <a:uFillTx/>
                <a:latin typeface="Calibri" panose="020F0502020204030204"/>
                <a:ea typeface="+mn-ea"/>
                <a:cs typeface="+mn-cs"/>
              </a:rPr>
              <a:t>Engagement and collaboration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rPr>
              <a:t>Raising awareness and providing access to trusted installers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rPr>
              <a:t>Targeted support – hard to reach/hard to treat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rPr>
              <a:t>Greater collaboration between local government and housing providers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73ABED92-CFE6-C0D4-38BA-C8F31295364F}"/>
              </a:ext>
            </a:extLst>
          </p:cNvPr>
          <p:cNvSpPr txBox="1"/>
          <p:nvPr/>
        </p:nvSpPr>
        <p:spPr>
          <a:xfrm>
            <a:off x="148976" y="234096"/>
            <a:ext cx="6852862" cy="144655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08719"/>
                </a:solidFill>
                <a:effectLst/>
                <a:uLnTx/>
                <a:uFillTx/>
                <a:latin typeface="Calibri" panose="020F0502020204030204"/>
                <a:ea typeface="+mn-ea"/>
                <a:cs typeface="+mn-cs"/>
              </a:rPr>
              <a:t>What needs to be considered? </a:t>
            </a:r>
            <a:endParaRPr kumimoji="0" lang="en-GB" sz="4400" b="0" i="0" u="none" strike="noStrike" kern="1200" cap="none" spc="0" normalizeH="0" baseline="0" noProof="0" dirty="0">
              <a:ln>
                <a:noFill/>
              </a:ln>
              <a:solidFill>
                <a:srgbClr val="F08719"/>
              </a:solidFill>
              <a:effectLst/>
              <a:uLnTx/>
              <a:uFillTx/>
              <a:latin typeface="Calibri" panose="020F0502020204030204"/>
              <a:ea typeface="+mn-ea"/>
              <a:cs typeface="+mn-cs"/>
            </a:endParaRPr>
          </a:p>
        </p:txBody>
      </p:sp>
      <p:graphicFrame>
        <p:nvGraphicFramePr>
          <p:cNvPr id="3" name="Diagram 2">
            <a:extLst>
              <a:ext uri="{FF2B5EF4-FFF2-40B4-BE49-F238E27FC236}">
                <a16:creationId xmlns:a16="http://schemas.microsoft.com/office/drawing/2014/main" id="{F6CD7086-16F4-2537-7709-1DA677F91CC5}"/>
              </a:ext>
            </a:extLst>
          </p:cNvPr>
          <p:cNvGraphicFramePr/>
          <p:nvPr/>
        </p:nvGraphicFramePr>
        <p:xfrm>
          <a:off x="4962418" y="217655"/>
          <a:ext cx="8747306" cy="57320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82077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1E160-4EEA-4C36-B39D-3AFFF9ED46E4}"/>
              </a:ext>
            </a:extLst>
          </p:cNvPr>
          <p:cNvSpPr>
            <a:spLocks noGrp="1"/>
          </p:cNvSpPr>
          <p:nvPr>
            <p:ph type="ctrTitle" idx="4294967295"/>
          </p:nvPr>
        </p:nvSpPr>
        <p:spPr>
          <a:xfrm>
            <a:off x="3339101" y="317394"/>
            <a:ext cx="6503988" cy="892175"/>
          </a:xfrm>
        </p:spPr>
        <p:txBody>
          <a:bodyPr>
            <a:normAutofit/>
          </a:bodyPr>
          <a:lstStyle/>
          <a:p>
            <a:r>
              <a:rPr lang="en-GB" sz="4400" b="1" dirty="0"/>
              <a:t>Retrofit in the Region</a:t>
            </a:r>
          </a:p>
        </p:txBody>
      </p:sp>
      <p:sp>
        <p:nvSpPr>
          <p:cNvPr id="3" name="Subtitle 2">
            <a:extLst>
              <a:ext uri="{FF2B5EF4-FFF2-40B4-BE49-F238E27FC236}">
                <a16:creationId xmlns:a16="http://schemas.microsoft.com/office/drawing/2014/main" id="{92D32BFC-11A8-466F-B2CB-5F42F5A18666}"/>
              </a:ext>
            </a:extLst>
          </p:cNvPr>
          <p:cNvSpPr>
            <a:spLocks noGrp="1"/>
          </p:cNvSpPr>
          <p:nvPr>
            <p:ph type="subTitle" idx="4294967295"/>
          </p:nvPr>
        </p:nvSpPr>
        <p:spPr>
          <a:xfrm>
            <a:off x="291101" y="288960"/>
            <a:ext cx="11609798" cy="2458597"/>
          </a:xfrm>
        </p:spPr>
        <p:txBody>
          <a:bodyPr>
            <a:normAutofit lnSpcReduction="10000"/>
          </a:bodyPr>
          <a:lstStyle/>
          <a:p>
            <a:endParaRPr lang="en-GB" dirty="0">
              <a:solidFill>
                <a:schemeClr val="accent1"/>
              </a:solidFill>
            </a:endParaRPr>
          </a:p>
          <a:p>
            <a:pPr marL="457200" indent="-457200">
              <a:buFont typeface="Arial" panose="020B0604020202020204" pitchFamily="34" charset="0"/>
              <a:buChar char="•"/>
            </a:pPr>
            <a:endParaRPr lang="en-GB" sz="3200" dirty="0"/>
          </a:p>
          <a:p>
            <a:pPr marL="0" indent="0">
              <a:buNone/>
            </a:pPr>
            <a:endParaRPr lang="en-GB" sz="2800" dirty="0">
              <a:effectLst/>
              <a:ea typeface="Times New Roman" panose="02020603050405020304" pitchFamily="18" charset="0"/>
            </a:endParaRPr>
          </a:p>
          <a:p>
            <a:pPr marL="0" indent="0">
              <a:buNone/>
            </a:pPr>
            <a:r>
              <a:rPr lang="en-GB" sz="2800" dirty="0">
                <a:effectLst/>
                <a:ea typeface="Times New Roman" panose="02020603050405020304" pitchFamily="18" charset="0"/>
              </a:rPr>
              <a:t>Since 2020, over </a:t>
            </a:r>
            <a:r>
              <a:rPr lang="en-GB" sz="2800" dirty="0">
                <a:ea typeface="Times New Roman" panose="02020603050405020304" pitchFamily="18" charset="0"/>
              </a:rPr>
              <a:t>11,000</a:t>
            </a:r>
            <a:r>
              <a:rPr lang="en-GB" sz="2800" dirty="0">
                <a:effectLst/>
                <a:ea typeface="Times New Roman" panose="02020603050405020304" pitchFamily="18" charset="0"/>
              </a:rPr>
              <a:t> homes across the North East and Yorkshire have received retrofit measures  under one or more of the following Government schemes.</a:t>
            </a:r>
          </a:p>
          <a:p>
            <a:endParaRPr lang="en-GB" dirty="0">
              <a:solidFill>
                <a:schemeClr val="accent1"/>
              </a:solidFill>
              <a:ea typeface="Times New Roman" panose="02020603050405020304" pitchFamily="18" charset="0"/>
            </a:endParaRPr>
          </a:p>
          <a:p>
            <a:pPr marL="457200" indent="-457200">
              <a:buFont typeface="Arial" panose="020B0604020202020204" pitchFamily="34" charset="0"/>
              <a:buChar char="•"/>
            </a:pPr>
            <a:endParaRPr lang="en-GB" dirty="0">
              <a:solidFill>
                <a:schemeClr val="accent1"/>
              </a:solidFill>
              <a:ea typeface="Times New Roman" panose="02020603050405020304" pitchFamily="18" charset="0"/>
            </a:endParaRPr>
          </a:p>
          <a:p>
            <a:endParaRPr lang="en-GB" sz="2800" dirty="0">
              <a:solidFill>
                <a:schemeClr val="accent1"/>
              </a:solidFill>
              <a:effectLst/>
              <a:ea typeface="Times New Roman" panose="02020603050405020304" pitchFamily="18" charset="0"/>
            </a:endParaRPr>
          </a:p>
          <a:p>
            <a:endParaRPr lang="en-GB" dirty="0">
              <a:solidFill>
                <a:schemeClr val="accent1"/>
              </a:solidFill>
            </a:endParaRPr>
          </a:p>
        </p:txBody>
      </p:sp>
      <p:graphicFrame>
        <p:nvGraphicFramePr>
          <p:cNvPr id="12" name="Diagram 11">
            <a:extLst>
              <a:ext uri="{FF2B5EF4-FFF2-40B4-BE49-F238E27FC236}">
                <a16:creationId xmlns:a16="http://schemas.microsoft.com/office/drawing/2014/main" id="{C66F5D9D-D6D4-80CF-50C1-03A7B133ECFA}"/>
              </a:ext>
            </a:extLst>
          </p:cNvPr>
          <p:cNvGraphicFramePr/>
          <p:nvPr/>
        </p:nvGraphicFramePr>
        <p:xfrm>
          <a:off x="449066" y="2747557"/>
          <a:ext cx="10997630" cy="2093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 name="Group 3">
            <a:extLst>
              <a:ext uri="{FF2B5EF4-FFF2-40B4-BE49-F238E27FC236}">
                <a16:creationId xmlns:a16="http://schemas.microsoft.com/office/drawing/2014/main" id="{8412CD4F-97FC-7484-DA3F-0E60409FCA82}"/>
              </a:ext>
            </a:extLst>
          </p:cNvPr>
          <p:cNvGrpSpPr/>
          <p:nvPr/>
        </p:nvGrpSpPr>
        <p:grpSpPr>
          <a:xfrm>
            <a:off x="4634158" y="4984079"/>
            <a:ext cx="2372840" cy="1186420"/>
            <a:chOff x="2876826" y="453470"/>
            <a:chExt cx="2372840" cy="1186420"/>
          </a:xfrm>
        </p:grpSpPr>
        <p:sp>
          <p:nvSpPr>
            <p:cNvPr id="5" name="Rectangle 4">
              <a:extLst>
                <a:ext uri="{FF2B5EF4-FFF2-40B4-BE49-F238E27FC236}">
                  <a16:creationId xmlns:a16="http://schemas.microsoft.com/office/drawing/2014/main" id="{3809E0EF-BE08-238E-1510-AAFA008FD136}"/>
                </a:ext>
              </a:extLst>
            </p:cNvPr>
            <p:cNvSpPr/>
            <p:nvPr/>
          </p:nvSpPr>
          <p:spPr>
            <a:xfrm>
              <a:off x="2876826" y="453470"/>
              <a:ext cx="2372840" cy="1186420"/>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66B29C3B-3CA8-D1E1-DC32-7CB53990D265}"/>
                </a:ext>
              </a:extLst>
            </p:cNvPr>
            <p:cNvSpPr txBox="1"/>
            <p:nvPr/>
          </p:nvSpPr>
          <p:spPr>
            <a:xfrm>
              <a:off x="2876826" y="453470"/>
              <a:ext cx="2372840" cy="118642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marL="0" marR="0" lvl="0" indent="0" algn="ctr" defTabSz="889000" rtl="0" eaLnBrk="1" fontAlgn="auto" latinLnBrk="0" hangingPunct="1">
                <a:lnSpc>
                  <a:spcPct val="90000"/>
                </a:lnSpc>
                <a:spcBef>
                  <a:spcPct val="0"/>
                </a:spcBef>
                <a:spcAft>
                  <a:spcPct val="35000"/>
                </a:spcAft>
                <a:buClrTx/>
                <a:buSzTx/>
                <a:buFontTx/>
                <a:buNone/>
                <a:tabLst/>
                <a:defRPr/>
              </a:pPr>
              <a:r>
                <a:rPr kumimoji="0" lang="en-GB" sz="2000" b="0" i="0" u="none" strike="noStrike" kern="1200" cap="none" spc="0" normalizeH="0" baseline="0" noProof="0" dirty="0">
                  <a:ln>
                    <a:noFill/>
                  </a:ln>
                  <a:solidFill>
                    <a:srgbClr val="FFFFFF"/>
                  </a:solidFill>
                  <a:effectLst/>
                  <a:uLnTx/>
                  <a:uFillTx/>
                  <a:latin typeface="Calibri" panose="020F0502020204030204"/>
                  <a:ea typeface="+mn-ea"/>
                  <a:cs typeface="+mn-cs"/>
                </a:rPr>
                <a:t>WHSHF Wave 3</a:t>
              </a:r>
            </a:p>
            <a:p>
              <a:pPr marL="0" marR="0" lvl="0" indent="0" algn="ctr" defTabSz="889000" rtl="0" eaLnBrk="1" fontAlgn="auto" latinLnBrk="0" hangingPunct="1">
                <a:lnSpc>
                  <a:spcPct val="90000"/>
                </a:lnSpc>
                <a:spcBef>
                  <a:spcPct val="0"/>
                </a:spcBef>
                <a:spcAft>
                  <a:spcPct val="35000"/>
                </a:spcAft>
                <a:buClrTx/>
                <a:buSzTx/>
                <a:buFontTx/>
                <a:buNone/>
                <a:tabLst/>
                <a:defRPr/>
              </a:pPr>
              <a:r>
                <a:rPr kumimoji="0" lang="en-GB" sz="2000" b="0" i="0" u="none" strike="noStrike" kern="1200" cap="none" spc="0" normalizeH="0" baseline="0" noProof="0" dirty="0">
                  <a:ln>
                    <a:noFill/>
                  </a:ln>
                  <a:solidFill>
                    <a:srgbClr val="FFFFFF"/>
                  </a:solidFill>
                  <a:effectLst/>
                  <a:uLnTx/>
                  <a:uFillTx/>
                  <a:latin typeface="Calibri" panose="020F0502020204030204"/>
                  <a:ea typeface="+mn-ea"/>
                  <a:cs typeface="+mn-cs"/>
                </a:rPr>
                <a:t>(2025 – 2028)</a:t>
              </a:r>
            </a:p>
          </p:txBody>
        </p:sp>
      </p:grpSp>
    </p:spTree>
    <p:extLst>
      <p:ext uri="{BB962C8B-B14F-4D97-AF65-F5344CB8AC3E}">
        <p14:creationId xmlns:p14="http://schemas.microsoft.com/office/powerpoint/2010/main" val="4047859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1E160-4EEA-4C36-B39D-3AFFF9ED46E4}"/>
              </a:ext>
            </a:extLst>
          </p:cNvPr>
          <p:cNvSpPr>
            <a:spLocks noGrp="1"/>
          </p:cNvSpPr>
          <p:nvPr>
            <p:ph type="ctrTitle" idx="4294967295"/>
          </p:nvPr>
        </p:nvSpPr>
        <p:spPr>
          <a:xfrm>
            <a:off x="2577938" y="241525"/>
            <a:ext cx="10819134" cy="892175"/>
          </a:xfrm>
        </p:spPr>
        <p:txBody>
          <a:bodyPr>
            <a:normAutofit/>
          </a:bodyPr>
          <a:lstStyle/>
          <a:p>
            <a:r>
              <a:rPr lang="en-GB" sz="4400" b="1" dirty="0"/>
              <a:t>NEY NZ Hub programme delivery</a:t>
            </a:r>
          </a:p>
        </p:txBody>
      </p:sp>
      <p:sp>
        <p:nvSpPr>
          <p:cNvPr id="3" name="Subtitle 2">
            <a:extLst>
              <a:ext uri="{FF2B5EF4-FFF2-40B4-BE49-F238E27FC236}">
                <a16:creationId xmlns:a16="http://schemas.microsoft.com/office/drawing/2014/main" id="{92D32BFC-11A8-466F-B2CB-5F42F5A18666}"/>
              </a:ext>
            </a:extLst>
          </p:cNvPr>
          <p:cNvSpPr>
            <a:spLocks noGrp="1"/>
          </p:cNvSpPr>
          <p:nvPr>
            <p:ph type="subTitle" idx="4294967295"/>
          </p:nvPr>
        </p:nvSpPr>
        <p:spPr>
          <a:xfrm>
            <a:off x="246151" y="288960"/>
            <a:ext cx="11609798" cy="2093360"/>
          </a:xfrm>
        </p:spPr>
        <p:txBody>
          <a:bodyPr>
            <a:normAutofit/>
          </a:bodyPr>
          <a:lstStyle/>
          <a:p>
            <a:endParaRPr lang="en-GB" dirty="0">
              <a:solidFill>
                <a:schemeClr val="accent1"/>
              </a:solidFill>
            </a:endParaRPr>
          </a:p>
          <a:p>
            <a:pPr marL="457200" indent="-457200">
              <a:buFont typeface="Arial" panose="020B0604020202020204" pitchFamily="34" charset="0"/>
              <a:buChar char="•"/>
            </a:pPr>
            <a:endParaRPr lang="en-GB" sz="3200" dirty="0"/>
          </a:p>
          <a:p>
            <a:endParaRPr lang="en-GB" dirty="0">
              <a:solidFill>
                <a:schemeClr val="accent1"/>
              </a:solidFill>
              <a:ea typeface="Times New Roman" panose="02020603050405020304" pitchFamily="18" charset="0"/>
            </a:endParaRPr>
          </a:p>
          <a:p>
            <a:pPr marL="457200" indent="-457200">
              <a:buFont typeface="Arial" panose="020B0604020202020204" pitchFamily="34" charset="0"/>
              <a:buChar char="•"/>
            </a:pPr>
            <a:endParaRPr lang="en-GB" dirty="0">
              <a:solidFill>
                <a:schemeClr val="accent1"/>
              </a:solidFill>
              <a:ea typeface="Times New Roman" panose="02020603050405020304" pitchFamily="18" charset="0"/>
            </a:endParaRPr>
          </a:p>
          <a:p>
            <a:endParaRPr lang="en-GB" sz="2800" dirty="0">
              <a:solidFill>
                <a:schemeClr val="accent1"/>
              </a:solidFill>
              <a:effectLst/>
              <a:ea typeface="Times New Roman" panose="02020603050405020304" pitchFamily="18" charset="0"/>
            </a:endParaRPr>
          </a:p>
          <a:p>
            <a:endParaRPr lang="en-GB" dirty="0">
              <a:solidFill>
                <a:schemeClr val="accent1"/>
              </a:solidFill>
            </a:endParaRPr>
          </a:p>
        </p:txBody>
      </p:sp>
      <p:graphicFrame>
        <p:nvGraphicFramePr>
          <p:cNvPr id="5" name="Diagram 4">
            <a:extLst>
              <a:ext uri="{FF2B5EF4-FFF2-40B4-BE49-F238E27FC236}">
                <a16:creationId xmlns:a16="http://schemas.microsoft.com/office/drawing/2014/main" id="{AF553874-9DDC-DBBA-5052-B527413A4FF8}"/>
              </a:ext>
            </a:extLst>
          </p:cNvPr>
          <p:cNvGraphicFramePr/>
          <p:nvPr/>
        </p:nvGraphicFramePr>
        <p:xfrm>
          <a:off x="741980" y="747549"/>
          <a:ext cx="10708039" cy="19369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44CC5731-D598-1061-2B19-8BAB4FB02AA2}"/>
              </a:ext>
            </a:extLst>
          </p:cNvPr>
          <p:cNvSpPr txBox="1"/>
          <p:nvPr/>
        </p:nvSpPr>
        <p:spPr>
          <a:xfrm>
            <a:off x="246151" y="2463396"/>
            <a:ext cx="11565704" cy="4324261"/>
          </a:xfrm>
          <a:prstGeom prst="rect">
            <a:avLst/>
          </a:prstGeom>
          <a:noFill/>
        </p:spPr>
        <p:txBody>
          <a:bodyPr wrap="square">
            <a:spAutoFit/>
          </a:bodyPr>
          <a:lstStyle/>
          <a:p>
            <a:pPr marL="228600" marR="0" lvl="0" indent="0" algn="l" defTabSz="914400" rtl="0" eaLnBrk="1" fontAlgn="auto" latinLnBrk="0" hangingPunct="1">
              <a:lnSpc>
                <a:spcPct val="100000"/>
              </a:lnSpc>
              <a:spcBef>
                <a:spcPts val="0"/>
              </a:spcBef>
              <a:spcAft>
                <a:spcPts val="600"/>
              </a:spcAft>
              <a:buClrTx/>
              <a:buSzTx/>
              <a:buFontTx/>
              <a:buNone/>
              <a:tabLst/>
              <a:defRPr/>
            </a:pPr>
            <a:r>
              <a:rPr kumimoji="0" lang="en-US" sz="2000" b="1" i="0" u="sng" strike="noStrike" kern="1200" cap="none" spc="0" normalizeH="0" baseline="0" noProof="0" dirty="0">
                <a:ln>
                  <a:noFill/>
                </a:ln>
                <a:solidFill>
                  <a:srgbClr val="FFFFFF"/>
                </a:solidFill>
                <a:effectLst/>
                <a:uLnTx/>
                <a:uFillTx/>
                <a:latin typeface="Calibri" panose="020F0502020204030204"/>
                <a:ea typeface="+mn-ea"/>
                <a:cs typeface="+mn-cs"/>
              </a:rPr>
              <a:t>Social Housing Decarbonisation Fund (wave 2.1)</a:t>
            </a:r>
          </a:p>
          <a:p>
            <a:pPr marL="228600" marR="0" lvl="0" indent="0" algn="l" defTabSz="914400" rtl="0" eaLnBrk="1" fontAlgn="auto" latinLnBrk="0" hangingPunct="1">
              <a:lnSpc>
                <a:spcPct val="100000"/>
              </a:lnSpc>
              <a:spcBef>
                <a:spcPts val="0"/>
              </a:spcBef>
              <a:spcAft>
                <a:spcPts val="60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panose="020F0502020204030204"/>
                <a:ea typeface="+mn-ea"/>
                <a:cs typeface="+mn-cs"/>
              </a:rPr>
              <a:t>The NEY Net Zero Hub is leading a consortium of 19 partners to deliver the £80m retrofit </a:t>
            </a:r>
            <a:r>
              <a:rPr kumimoji="0" lang="en-US" sz="2000" b="0" i="0" u="none" strike="noStrike" kern="1200" cap="none" spc="0" normalizeH="0" baseline="0" noProof="0" dirty="0" err="1">
                <a:ln>
                  <a:noFill/>
                </a:ln>
                <a:solidFill>
                  <a:srgbClr val="FFFFFF"/>
                </a:solidFill>
                <a:effectLst/>
                <a:uLnTx/>
                <a:uFillTx/>
                <a:latin typeface="Calibri" panose="020F0502020204030204"/>
                <a:ea typeface="+mn-ea"/>
                <a:cs typeface="+mn-cs"/>
              </a:rPr>
              <a:t>programme</a:t>
            </a:r>
            <a:r>
              <a:rPr kumimoji="0" lang="en-US" sz="2000" b="0" i="0" u="none" strike="noStrike" kern="1200" cap="none" spc="0" normalizeH="0" baseline="0" noProof="0" dirty="0">
                <a:ln>
                  <a:noFill/>
                </a:ln>
                <a:solidFill>
                  <a:srgbClr val="FFFFFF"/>
                </a:solidFill>
                <a:effectLst/>
                <a:uLnTx/>
                <a:uFillTx/>
                <a:latin typeface="Calibri" panose="020F0502020204030204"/>
                <a:ea typeface="+mn-ea"/>
                <a:cs typeface="+mn-cs"/>
              </a:rPr>
              <a:t> to 5,525 homes. The scheme aims to raise the EPC rating of social homes to a minimum Band C to reduce the number of people in fuel poverty and drive down CO2 emissions.</a:t>
            </a:r>
          </a:p>
          <a:p>
            <a:pPr marL="228600" marR="0" lvl="0" indent="0" algn="l" defTabSz="914400" rtl="0" eaLnBrk="1" fontAlgn="auto" latinLnBrk="0" hangingPunct="1">
              <a:lnSpc>
                <a:spcPct val="100000"/>
              </a:lnSpc>
              <a:spcBef>
                <a:spcPts val="0"/>
              </a:spcBef>
              <a:spcAft>
                <a:spcPts val="60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panose="020F0502020204030204"/>
                <a:ea typeface="+mn-ea"/>
                <a:cs typeface="+mn-cs"/>
              </a:rPr>
              <a:t>Measures include insulation, draught proofing, solar panels, heat pumps and many more.</a:t>
            </a:r>
          </a:p>
          <a:p>
            <a:pPr marL="228600" marR="0" lvl="0" indent="0" algn="l" defTabSz="914400" rtl="0" eaLnBrk="1" fontAlgn="auto" latinLnBrk="0" hangingPunct="1">
              <a:lnSpc>
                <a:spcPct val="100000"/>
              </a:lnSpc>
              <a:spcBef>
                <a:spcPts val="0"/>
              </a:spcBef>
              <a:spcAft>
                <a:spcPts val="600"/>
              </a:spcAft>
              <a:buClrTx/>
              <a:buSzTx/>
              <a:buFontTx/>
              <a:buNone/>
              <a:tabLst/>
              <a:defRPr/>
            </a:pPr>
            <a:r>
              <a:rPr kumimoji="0" lang="en-US" sz="2000" b="1" i="0" u="sng" strike="noStrike" kern="1200" cap="none" spc="0" normalizeH="0" baseline="0" noProof="0" dirty="0">
                <a:ln>
                  <a:noFill/>
                </a:ln>
                <a:solidFill>
                  <a:srgbClr val="FFFFFF"/>
                </a:solidFill>
                <a:effectLst/>
                <a:uLnTx/>
                <a:uFillTx/>
                <a:latin typeface="Calibri" panose="020F0502020204030204"/>
                <a:ea typeface="+mn-ea"/>
                <a:cs typeface="+mn-cs"/>
              </a:rPr>
              <a:t>HUG2 and SHDF 2.2</a:t>
            </a:r>
          </a:p>
          <a:p>
            <a:pPr marL="228600" marR="0" lvl="0" indent="0" algn="l" defTabSz="914400" rtl="0" eaLnBrk="1" fontAlgn="auto" latinLnBrk="0" hangingPunct="1">
              <a:lnSpc>
                <a:spcPct val="100000"/>
              </a:lnSpc>
              <a:spcBef>
                <a:spcPts val="0"/>
              </a:spcBef>
              <a:spcAft>
                <a:spcPts val="60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panose="020F0502020204030204"/>
                <a:ea typeface="+mn-ea"/>
                <a:cs typeface="+mn-cs"/>
              </a:rPr>
              <a:t>The NEY Net Zero Hub is committed to supporting eligible </a:t>
            </a:r>
            <a:r>
              <a:rPr kumimoji="0" lang="en-US" sz="2000" b="0" i="0" u="none" strike="noStrike" kern="1200" cap="none" spc="0" normalizeH="0" baseline="0" noProof="0" dirty="0" err="1">
                <a:ln>
                  <a:noFill/>
                </a:ln>
                <a:solidFill>
                  <a:srgbClr val="FFFFFF"/>
                </a:solidFill>
                <a:effectLst/>
                <a:uLnTx/>
                <a:uFillTx/>
                <a:latin typeface="Calibri" panose="020F0502020204030204"/>
                <a:ea typeface="+mn-ea"/>
                <a:cs typeface="+mn-cs"/>
              </a:rPr>
              <a:t>organisations</a:t>
            </a:r>
            <a:r>
              <a:rPr kumimoji="0" lang="en-US" sz="2000" b="0" i="0" u="none" strike="noStrike" kern="1200" cap="none" spc="0" normalizeH="0" baseline="0" noProof="0" dirty="0">
                <a:ln>
                  <a:noFill/>
                </a:ln>
                <a:solidFill>
                  <a:srgbClr val="FFFFFF"/>
                </a:solidFill>
                <a:effectLst/>
                <a:uLnTx/>
                <a:uFillTx/>
                <a:latin typeface="Calibri" panose="020F0502020204030204"/>
                <a:ea typeface="+mn-ea"/>
                <a:cs typeface="+mn-cs"/>
              </a:rPr>
              <a:t> deliver funding </a:t>
            </a:r>
            <a:r>
              <a:rPr kumimoji="0" lang="en-US" sz="2000" b="0" i="0" u="none" strike="noStrike" kern="1200" cap="none" spc="0" normalizeH="0" baseline="0" noProof="0" dirty="0" err="1">
                <a:ln>
                  <a:noFill/>
                </a:ln>
                <a:solidFill>
                  <a:srgbClr val="FFFFFF"/>
                </a:solidFill>
                <a:effectLst/>
                <a:uLnTx/>
                <a:uFillTx/>
                <a:latin typeface="Calibri" panose="020F0502020204030204"/>
                <a:ea typeface="+mn-ea"/>
                <a:cs typeface="+mn-cs"/>
              </a:rPr>
              <a:t>alloctaioned</a:t>
            </a:r>
            <a:r>
              <a:rPr kumimoji="0" lang="en-US" sz="2000" b="0" i="0" u="none" strike="noStrike" kern="1200" cap="none" spc="0" normalizeH="0" baseline="0" noProof="0" dirty="0">
                <a:ln>
                  <a:noFill/>
                </a:ln>
                <a:solidFill>
                  <a:srgbClr val="FFFFFF"/>
                </a:solidFill>
                <a:effectLst/>
                <a:uLnTx/>
                <a:uFillTx/>
                <a:latin typeface="Calibri" panose="020F0502020204030204"/>
                <a:ea typeface="+mn-ea"/>
                <a:cs typeface="+mn-cs"/>
              </a:rPr>
              <a:t> through HUG2 and SHDF2.2</a:t>
            </a:r>
          </a:p>
          <a:p>
            <a:pPr marL="228600" marR="0" lvl="0" indent="0" algn="l" defTabSz="914400" rtl="0" eaLnBrk="1" fontAlgn="auto" latinLnBrk="0" hangingPunct="1">
              <a:lnSpc>
                <a:spcPct val="100000"/>
              </a:lnSpc>
              <a:spcBef>
                <a:spcPts val="0"/>
              </a:spcBef>
              <a:spcAft>
                <a:spcPts val="600"/>
              </a:spcAft>
              <a:buClrTx/>
              <a:buSzTx/>
              <a:buFontTx/>
              <a:buNone/>
              <a:tabLst/>
              <a:defRPr/>
            </a:pPr>
            <a:r>
              <a:rPr kumimoji="0" lang="en-US" sz="2000" b="1" i="0" u="sng" strike="noStrike" kern="1200" cap="none" spc="0" normalizeH="0" baseline="0" noProof="0" dirty="0">
                <a:ln>
                  <a:noFill/>
                </a:ln>
                <a:solidFill>
                  <a:srgbClr val="FFFFFF"/>
                </a:solidFill>
                <a:effectLst/>
                <a:uLnTx/>
                <a:uFillTx/>
                <a:latin typeface="Calibri" panose="020F0502020204030204"/>
                <a:ea typeface="+mn-ea"/>
                <a:cs typeface="+mn-cs"/>
              </a:rPr>
              <a:t>Warm Homes Social Housing Fund – Wave 3 </a:t>
            </a:r>
          </a:p>
          <a:p>
            <a:pPr marL="228600" marR="0" lvl="0" indent="0" algn="l" defTabSz="914400" rtl="0" eaLnBrk="1" fontAlgn="auto" latinLnBrk="0" hangingPunct="1">
              <a:lnSpc>
                <a:spcPct val="100000"/>
              </a:lnSpc>
              <a:spcBef>
                <a:spcPts val="0"/>
              </a:spcBef>
              <a:spcAft>
                <a:spcPts val="60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panose="020F0502020204030204"/>
                <a:ea typeface="+mn-ea"/>
                <a:cs typeface="+mn-cs"/>
              </a:rPr>
              <a:t>The NEY Net Zero Hub is  submitting an application to DESNZ to lead a consortium of 20+ partners to improve over 16,000 homes in the region</a:t>
            </a:r>
          </a:p>
          <a:p>
            <a:pPr marL="228600" marR="0" lvl="0" indent="0" algn="l" defTabSz="914400" rtl="0" eaLnBrk="1" fontAlgn="auto" latinLnBrk="0" hangingPunct="1">
              <a:lnSpc>
                <a:spcPct val="100000"/>
              </a:lnSpc>
              <a:spcBef>
                <a:spcPts val="0"/>
              </a:spcBef>
              <a:spcAft>
                <a:spcPts val="600"/>
              </a:spcAft>
              <a:buClrTx/>
              <a:buSzTx/>
              <a:buFontTx/>
              <a:buNone/>
              <a:tabLst/>
              <a:defRPr/>
            </a:pPr>
            <a:endParaRPr kumimoji="0" lang="en-US" sz="20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7619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2D32BFC-11A8-466F-B2CB-5F42F5A18666}"/>
              </a:ext>
            </a:extLst>
          </p:cNvPr>
          <p:cNvSpPr>
            <a:spLocks noGrp="1"/>
          </p:cNvSpPr>
          <p:nvPr>
            <p:ph type="subTitle" idx="4294967295"/>
          </p:nvPr>
        </p:nvSpPr>
        <p:spPr>
          <a:xfrm>
            <a:off x="246151" y="288960"/>
            <a:ext cx="11609798" cy="2093360"/>
          </a:xfrm>
        </p:spPr>
        <p:txBody>
          <a:bodyPr>
            <a:normAutofit/>
          </a:bodyPr>
          <a:lstStyle/>
          <a:p>
            <a:endParaRPr lang="en-GB" dirty="0">
              <a:solidFill>
                <a:schemeClr val="accent1"/>
              </a:solidFill>
            </a:endParaRPr>
          </a:p>
          <a:p>
            <a:pPr marL="457200" indent="-457200">
              <a:buFont typeface="Arial" panose="020B0604020202020204" pitchFamily="34" charset="0"/>
              <a:buChar char="•"/>
            </a:pPr>
            <a:endParaRPr lang="en-GB" sz="3200" dirty="0"/>
          </a:p>
          <a:p>
            <a:endParaRPr lang="en-GB" dirty="0">
              <a:solidFill>
                <a:schemeClr val="accent1"/>
              </a:solidFill>
              <a:ea typeface="Times New Roman" panose="02020603050405020304" pitchFamily="18" charset="0"/>
            </a:endParaRPr>
          </a:p>
          <a:p>
            <a:pPr marL="457200" indent="-457200">
              <a:buFont typeface="Arial" panose="020B0604020202020204" pitchFamily="34" charset="0"/>
              <a:buChar char="•"/>
            </a:pPr>
            <a:endParaRPr lang="en-GB" dirty="0">
              <a:solidFill>
                <a:schemeClr val="accent1"/>
              </a:solidFill>
              <a:ea typeface="Times New Roman" panose="02020603050405020304" pitchFamily="18" charset="0"/>
            </a:endParaRPr>
          </a:p>
          <a:p>
            <a:endParaRPr lang="en-GB" sz="2800" dirty="0">
              <a:solidFill>
                <a:schemeClr val="accent1"/>
              </a:solidFill>
              <a:effectLst/>
              <a:ea typeface="Times New Roman" panose="02020603050405020304" pitchFamily="18" charset="0"/>
            </a:endParaRPr>
          </a:p>
          <a:p>
            <a:endParaRPr lang="en-GB" dirty="0">
              <a:solidFill>
                <a:schemeClr val="accent1"/>
              </a:solidFill>
            </a:endParaRPr>
          </a:p>
        </p:txBody>
      </p:sp>
      <p:sp>
        <p:nvSpPr>
          <p:cNvPr id="6" name="TextBox 5">
            <a:extLst>
              <a:ext uri="{FF2B5EF4-FFF2-40B4-BE49-F238E27FC236}">
                <a16:creationId xmlns:a16="http://schemas.microsoft.com/office/drawing/2014/main" id="{04BF1022-12F3-5EBC-13DD-C1D4F71BDEA3}"/>
              </a:ext>
            </a:extLst>
          </p:cNvPr>
          <p:cNvSpPr txBox="1"/>
          <p:nvPr/>
        </p:nvSpPr>
        <p:spPr>
          <a:xfrm>
            <a:off x="246151" y="1611760"/>
            <a:ext cx="11528033" cy="378565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rPr>
              <a:t>The NEY Net Zero Hub is working with DESNZ and the four other Net Zero Hubs to deliver a Local Energy Advice Demonstrator programme. The programme will provide over £4million of funding to 6 different  projects partners in the North -East of England running from Summer 2023 until March 2025.</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rPr>
              <a:t>The aim of the local energy advice pilots is to test various approaches to delivering in-person advice, with a particular focus on harder-to-treat properties and harder-to-reach consumer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5BA2A4B0-81FF-DAD3-A545-A7FB38522DCD}"/>
              </a:ext>
            </a:extLst>
          </p:cNvPr>
          <p:cNvSpPr txBox="1"/>
          <p:nvPr/>
        </p:nvSpPr>
        <p:spPr>
          <a:xfrm>
            <a:off x="336051" y="474539"/>
            <a:ext cx="9978776" cy="76944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srgbClr val="F08719"/>
                </a:solidFill>
                <a:effectLst/>
                <a:uLnTx/>
                <a:uFillTx/>
                <a:latin typeface="Calibri" panose="020F0502020204030204"/>
                <a:ea typeface="+mn-ea"/>
                <a:cs typeface="+mn-cs"/>
              </a:rPr>
              <a:t>Local Energy Advice Demonstrator (LEAD)</a:t>
            </a:r>
          </a:p>
        </p:txBody>
      </p:sp>
      <p:graphicFrame>
        <p:nvGraphicFramePr>
          <p:cNvPr id="13" name="Diagram 12">
            <a:extLst>
              <a:ext uri="{FF2B5EF4-FFF2-40B4-BE49-F238E27FC236}">
                <a16:creationId xmlns:a16="http://schemas.microsoft.com/office/drawing/2014/main" id="{23C42CCC-6656-2800-FCD0-7DF90BD77D5F}"/>
              </a:ext>
            </a:extLst>
          </p:cNvPr>
          <p:cNvGraphicFramePr/>
          <p:nvPr/>
        </p:nvGraphicFramePr>
        <p:xfrm>
          <a:off x="-44950" y="2893565"/>
          <a:ext cx="12192000" cy="4705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2959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2D32BFC-11A8-466F-B2CB-5F42F5A18666}"/>
              </a:ext>
            </a:extLst>
          </p:cNvPr>
          <p:cNvSpPr>
            <a:spLocks noGrp="1"/>
          </p:cNvSpPr>
          <p:nvPr>
            <p:ph type="subTitle" idx="4294967295"/>
          </p:nvPr>
        </p:nvSpPr>
        <p:spPr>
          <a:xfrm>
            <a:off x="246151" y="288960"/>
            <a:ext cx="11609798" cy="2093360"/>
          </a:xfrm>
        </p:spPr>
        <p:txBody>
          <a:bodyPr>
            <a:normAutofit/>
          </a:bodyPr>
          <a:lstStyle/>
          <a:p>
            <a:endParaRPr lang="en-GB" dirty="0">
              <a:solidFill>
                <a:schemeClr val="accent1"/>
              </a:solidFill>
            </a:endParaRPr>
          </a:p>
          <a:p>
            <a:pPr marL="457200" indent="-457200">
              <a:buFont typeface="Arial" panose="020B0604020202020204" pitchFamily="34" charset="0"/>
              <a:buChar char="•"/>
            </a:pPr>
            <a:endParaRPr lang="en-GB" sz="3200" dirty="0"/>
          </a:p>
          <a:p>
            <a:endParaRPr lang="en-GB" dirty="0">
              <a:solidFill>
                <a:schemeClr val="accent1"/>
              </a:solidFill>
              <a:ea typeface="Times New Roman" panose="02020603050405020304" pitchFamily="18" charset="0"/>
            </a:endParaRPr>
          </a:p>
          <a:p>
            <a:pPr marL="457200" indent="-457200">
              <a:buFont typeface="Arial" panose="020B0604020202020204" pitchFamily="34" charset="0"/>
              <a:buChar char="•"/>
            </a:pPr>
            <a:endParaRPr lang="en-GB" dirty="0">
              <a:solidFill>
                <a:schemeClr val="accent1"/>
              </a:solidFill>
              <a:ea typeface="Times New Roman" panose="02020603050405020304" pitchFamily="18" charset="0"/>
            </a:endParaRPr>
          </a:p>
          <a:p>
            <a:endParaRPr lang="en-GB" sz="2800" dirty="0">
              <a:solidFill>
                <a:schemeClr val="accent1"/>
              </a:solidFill>
              <a:effectLst/>
              <a:ea typeface="Times New Roman" panose="02020603050405020304" pitchFamily="18" charset="0"/>
            </a:endParaRPr>
          </a:p>
          <a:p>
            <a:endParaRPr lang="en-GB" dirty="0">
              <a:solidFill>
                <a:schemeClr val="accent1"/>
              </a:solidFill>
            </a:endParaRPr>
          </a:p>
        </p:txBody>
      </p:sp>
      <p:sp>
        <p:nvSpPr>
          <p:cNvPr id="9" name="TextBox 8">
            <a:extLst>
              <a:ext uri="{FF2B5EF4-FFF2-40B4-BE49-F238E27FC236}">
                <a16:creationId xmlns:a16="http://schemas.microsoft.com/office/drawing/2014/main" id="{5BA2A4B0-81FF-DAD3-A545-A7FB38522DCD}"/>
              </a:ext>
            </a:extLst>
          </p:cNvPr>
          <p:cNvSpPr txBox="1"/>
          <p:nvPr/>
        </p:nvSpPr>
        <p:spPr>
          <a:xfrm>
            <a:off x="336051" y="474539"/>
            <a:ext cx="9978776" cy="76944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srgbClr val="F08719"/>
                </a:solidFill>
                <a:effectLst/>
                <a:uLnTx/>
                <a:uFillTx/>
                <a:latin typeface="Calibri" panose="020F0502020204030204"/>
                <a:ea typeface="+mn-ea"/>
                <a:cs typeface="+mn-cs"/>
              </a:rPr>
              <a:t>Evaluation</a:t>
            </a:r>
          </a:p>
        </p:txBody>
      </p:sp>
      <p:sp>
        <p:nvSpPr>
          <p:cNvPr id="4" name="TextBox 3">
            <a:extLst>
              <a:ext uri="{FF2B5EF4-FFF2-40B4-BE49-F238E27FC236}">
                <a16:creationId xmlns:a16="http://schemas.microsoft.com/office/drawing/2014/main" id="{F543F15C-006E-075C-B8D3-F149BCF0F14B}"/>
              </a:ext>
            </a:extLst>
          </p:cNvPr>
          <p:cNvSpPr txBox="1"/>
          <p:nvPr/>
        </p:nvSpPr>
        <p:spPr>
          <a:xfrm>
            <a:off x="246151" y="1469493"/>
            <a:ext cx="11699697" cy="4016484"/>
          </a:xfrm>
          <a:prstGeom prst="rect">
            <a:avLst/>
          </a:prstGeom>
          <a:noFill/>
        </p:spPr>
        <p:txBody>
          <a:bodyPr wrap="square">
            <a:spAutoFit/>
          </a:bodyPr>
          <a:lstStyle/>
          <a:p>
            <a:pPr marL="457200" marR="0" lvl="0" indent="-2286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FFFFFF"/>
                </a:solidFill>
                <a:effectLst/>
                <a:uLnTx/>
                <a:uFillTx/>
                <a:latin typeface="Calibri" panose="020F0502020204030204"/>
                <a:ea typeface="+mn-ea"/>
                <a:cs typeface="+mn-cs"/>
              </a:rPr>
              <a:t>The NEY Net Zero Hub are conducting an evaluation of housing retrofit activity in the NEY region. </a:t>
            </a:r>
          </a:p>
          <a:p>
            <a:pPr marL="457200" marR="0" lvl="0" indent="-2286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FFFFFF"/>
                </a:solidFill>
                <a:effectLst/>
                <a:uLnTx/>
                <a:uFillTx/>
                <a:latin typeface="Calibri" panose="020F0502020204030204"/>
                <a:ea typeface="+mn-ea"/>
                <a:cs typeface="+mn-cs"/>
              </a:rPr>
              <a:t>The evaluation will be a comprehensive analysis of complete and active housing retrofit </a:t>
            </a:r>
            <a:r>
              <a:rPr kumimoji="0" lang="en-US" sz="2400" b="0" i="0" u="none" strike="noStrike" kern="1200" cap="none" spc="0" normalizeH="0" baseline="0" noProof="0" dirty="0" err="1">
                <a:ln>
                  <a:noFill/>
                </a:ln>
                <a:solidFill>
                  <a:srgbClr val="FFFFFF"/>
                </a:solidFill>
                <a:effectLst/>
                <a:uLnTx/>
                <a:uFillTx/>
                <a:latin typeface="Calibri" panose="020F0502020204030204"/>
                <a:ea typeface="+mn-ea"/>
                <a:cs typeface="+mn-cs"/>
              </a:rPr>
              <a:t>programmes</a:t>
            </a:r>
            <a:r>
              <a:rPr kumimoji="0" lang="en-US" sz="2400" b="0" i="0" u="none" strike="noStrike" kern="1200" cap="none" spc="0" normalizeH="0" baseline="0" noProof="0" dirty="0">
                <a:ln>
                  <a:noFill/>
                </a:ln>
                <a:solidFill>
                  <a:srgbClr val="FFFFFF"/>
                </a:solidFill>
                <a:effectLst/>
                <a:uLnTx/>
                <a:uFillTx/>
                <a:latin typeface="Calibri" panose="020F0502020204030204"/>
                <a:ea typeface="+mn-ea"/>
                <a:cs typeface="+mn-cs"/>
              </a:rPr>
              <a:t> seeking to understand the lived experience of those involved in the </a:t>
            </a:r>
            <a:r>
              <a:rPr kumimoji="0" lang="en-US" sz="2400" b="0" i="0" u="none" strike="noStrike" kern="1200" cap="none" spc="0" normalizeH="0" baseline="0" noProof="0" dirty="0" err="1">
                <a:ln>
                  <a:noFill/>
                </a:ln>
                <a:solidFill>
                  <a:srgbClr val="FFFFFF"/>
                </a:solidFill>
                <a:effectLst/>
                <a:uLnTx/>
                <a:uFillTx/>
                <a:latin typeface="Calibri" panose="020F0502020204030204"/>
                <a:ea typeface="+mn-ea"/>
                <a:cs typeface="+mn-cs"/>
              </a:rPr>
              <a:t>programmes</a:t>
            </a:r>
            <a:r>
              <a:rPr kumimoji="0" lang="en-US" sz="2400" b="0" i="0" u="none" strike="noStrike" kern="1200" cap="none" spc="0" normalizeH="0" baseline="0" noProof="0" dirty="0">
                <a:ln>
                  <a:noFill/>
                </a:ln>
                <a:solidFill>
                  <a:srgbClr val="FFFFFF"/>
                </a:solidFill>
                <a:effectLst/>
                <a:uLnTx/>
                <a:uFillTx/>
                <a:latin typeface="Calibri" panose="020F0502020204030204"/>
                <a:ea typeface="+mn-ea"/>
                <a:cs typeface="+mn-cs"/>
              </a:rPr>
              <a:t>.</a:t>
            </a:r>
          </a:p>
          <a:p>
            <a:pPr marL="457200" marR="0" lvl="0" indent="-2286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rPr>
              <a:t>Overall, the evaluation seeks to understand opportunities to improve the implementation of future rollouts of similar housing retrofit programmes. </a:t>
            </a:r>
          </a:p>
          <a:p>
            <a:pPr marL="457200" marR="0" lvl="0" indent="-2286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FFFFFF"/>
                </a:solidFill>
                <a:effectLst/>
                <a:uLnTx/>
                <a:uFillTx/>
                <a:latin typeface="Calibri" panose="020F0502020204030204"/>
                <a:ea typeface="Times New Roman" panose="02020603050405020304" pitchFamily="18" charset="0"/>
                <a:cs typeface="+mn-cs"/>
              </a:rPr>
              <a:t>There will also be a reflection on how these findings should inform national housing retrofit policy and future programme development as well as the Hub’s retrofit support workstream.</a:t>
            </a:r>
            <a:endParaRPr kumimoji="0" lang="en-US" sz="24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14144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E279A0F-3B91-A156-B987-532FC86E0556}"/>
              </a:ext>
            </a:extLst>
          </p:cNvPr>
          <p:cNvSpPr txBox="1">
            <a:spLocks/>
          </p:cNvSpPr>
          <p:nvPr/>
        </p:nvSpPr>
        <p:spPr>
          <a:xfrm>
            <a:off x="606425" y="609600"/>
            <a:ext cx="10979150" cy="5524500"/>
          </a:xfrm>
          <a:prstGeom prst="rect">
            <a:avLst/>
          </a:prstGeom>
          <a:noFill/>
        </p:spPr>
        <p:txBody>
          <a:bodyPr vert="horz" lIns="0" tIns="0" rIns="0" bIns="0" rtlCol="0" anchor="t" anchorCtr="0">
            <a:normAutofit/>
          </a:bodyPr>
          <a:lstStyle>
            <a:lvl1pPr algn="l" defTabSz="914400" rtl="0" eaLnBrk="1" latinLnBrk="0" hangingPunct="1">
              <a:lnSpc>
                <a:spcPct val="90000"/>
              </a:lnSpc>
              <a:spcBef>
                <a:spcPct val="0"/>
              </a:spcBef>
              <a:buNone/>
              <a:defRPr sz="3600" kern="1200" cap="none" baseline="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br>
              <a:rPr kumimoji="0" lang="en-GB" sz="3600" b="1" i="0" u="none" strike="noStrike" kern="1200" cap="none" spc="0" normalizeH="0" baseline="0" noProof="0" dirty="0">
                <a:ln>
                  <a:noFill/>
                </a:ln>
                <a:solidFill>
                  <a:srgbClr val="F08719"/>
                </a:solidFill>
                <a:effectLst/>
                <a:uLnTx/>
                <a:uFillTx/>
                <a:latin typeface="Calibri Light" panose="020F0302020204030204"/>
                <a:ea typeface="+mj-ea"/>
                <a:cs typeface="+mj-cs"/>
              </a:rPr>
            </a:br>
            <a:r>
              <a:rPr kumimoji="0" lang="en-GB" sz="4400" b="1" i="0" u="none" strike="noStrike" kern="1200" cap="none" spc="0" normalizeH="0" baseline="0" noProof="0" dirty="0">
                <a:ln>
                  <a:noFill/>
                </a:ln>
                <a:solidFill>
                  <a:srgbClr val="F08719"/>
                </a:solidFill>
                <a:effectLst/>
                <a:uLnTx/>
                <a:uFillTx/>
                <a:latin typeface="Calibri Light" panose="020F0302020204030204"/>
                <a:ea typeface="+mj-ea"/>
                <a:cs typeface="+mj-cs"/>
              </a:rPr>
              <a:t>What is retrofit?</a:t>
            </a:r>
            <a:br>
              <a:rPr kumimoji="0" lang="en-GB" sz="3600" b="0" i="0" u="none" strike="noStrike" kern="1200" cap="none" spc="0" normalizeH="0" baseline="0" noProof="0" dirty="0">
                <a:ln>
                  <a:noFill/>
                </a:ln>
                <a:solidFill>
                  <a:srgbClr val="F08719"/>
                </a:solidFill>
                <a:effectLst/>
                <a:uLnTx/>
                <a:uFillTx/>
                <a:latin typeface="Calibri Light" panose="020F0302020204030204"/>
                <a:ea typeface="+mj-ea"/>
                <a:cs typeface="+mj-cs"/>
              </a:rPr>
            </a:br>
            <a:br>
              <a:rPr kumimoji="0" lang="en-GB" sz="3600" b="0" i="0" u="none" strike="noStrike" kern="1200" cap="none" spc="0" normalizeH="0" baseline="0" noProof="0" dirty="0">
                <a:ln>
                  <a:noFill/>
                </a:ln>
                <a:solidFill>
                  <a:srgbClr val="F08719"/>
                </a:solidFill>
                <a:effectLst/>
                <a:uLnTx/>
                <a:uFillTx/>
                <a:latin typeface="Calibri Light" panose="020F0302020204030204"/>
                <a:ea typeface="+mj-ea"/>
                <a:cs typeface="+mj-cs"/>
              </a:rPr>
            </a:br>
            <a:endParaRPr kumimoji="0" lang="en-GB" sz="3600" b="0" i="0" u="none" strike="noStrike" kern="1200" cap="none" spc="0" normalizeH="0" baseline="0" noProof="0" dirty="0">
              <a:ln>
                <a:noFill/>
              </a:ln>
              <a:solidFill>
                <a:srgbClr val="F08719"/>
              </a:solidFill>
              <a:effectLst/>
              <a:uLnTx/>
              <a:uFillTx/>
              <a:latin typeface="Calibri Light" panose="020F0302020204030204"/>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600" b="1" i="0" u="none" strike="noStrike" kern="1200" cap="none" spc="0" normalizeH="0" baseline="0" noProof="0" dirty="0">
                <a:ln>
                  <a:noFill/>
                </a:ln>
                <a:solidFill>
                  <a:srgbClr val="FFFFFF"/>
                </a:solidFill>
                <a:effectLst/>
                <a:uLnTx/>
                <a:uFillTx/>
                <a:latin typeface="Calibri Light" panose="020F0302020204030204"/>
                <a:ea typeface="+mj-ea"/>
                <a:cs typeface="+mj-cs"/>
              </a:rPr>
              <a:t>Retrofit is the process of making changes to existing buildings so that energy consumption and emissions are reduced.</a:t>
            </a:r>
          </a:p>
        </p:txBody>
      </p:sp>
    </p:spTree>
    <p:extLst>
      <p:ext uri="{BB962C8B-B14F-4D97-AF65-F5344CB8AC3E}">
        <p14:creationId xmlns:p14="http://schemas.microsoft.com/office/powerpoint/2010/main" val="3681366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a:extLst>
              <a:ext uri="{FF2B5EF4-FFF2-40B4-BE49-F238E27FC236}">
                <a16:creationId xmlns:a16="http://schemas.microsoft.com/office/drawing/2014/main" id="{C8F54E9C-EADC-72C5-B43E-C7041D069DF4}"/>
              </a:ext>
            </a:extLst>
          </p:cNvPr>
          <p:cNvGraphicFramePr/>
          <p:nvPr/>
        </p:nvGraphicFramePr>
        <p:xfrm>
          <a:off x="1163184" y="306933"/>
          <a:ext cx="9865631" cy="62441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1">
            <a:extLst>
              <a:ext uri="{FF2B5EF4-FFF2-40B4-BE49-F238E27FC236}">
                <a16:creationId xmlns:a16="http://schemas.microsoft.com/office/drawing/2014/main" id="{6E279A0F-3B91-A156-B987-532FC86E0556}"/>
              </a:ext>
            </a:extLst>
          </p:cNvPr>
          <p:cNvSpPr txBox="1">
            <a:spLocks/>
          </p:cNvSpPr>
          <p:nvPr/>
        </p:nvSpPr>
        <p:spPr>
          <a:xfrm>
            <a:off x="497568" y="239485"/>
            <a:ext cx="3225346" cy="1491343"/>
          </a:xfrm>
          <a:prstGeom prst="rect">
            <a:avLst/>
          </a:prstGeom>
          <a:noFill/>
        </p:spPr>
        <p:txBody>
          <a:bodyPr vert="horz" lIns="0" tIns="0" rIns="0" bIns="0" rtlCol="0" anchor="t" anchorCtr="0">
            <a:normAutofit fontScale="85000" lnSpcReduction="20000"/>
          </a:bodyPr>
          <a:lstStyle>
            <a:lvl1pPr algn="l" defTabSz="914400" rtl="0" eaLnBrk="1" latinLnBrk="0" hangingPunct="1">
              <a:lnSpc>
                <a:spcPct val="90000"/>
              </a:lnSpc>
              <a:spcBef>
                <a:spcPct val="0"/>
              </a:spcBef>
              <a:buNone/>
              <a:defRPr sz="3600" kern="1200" cap="none" baseline="0">
                <a:solidFill>
                  <a:schemeClr val="accent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br>
              <a:rPr kumimoji="0" lang="en-GB" sz="3600" b="1" i="0" u="none" strike="noStrike" kern="1200" cap="none" spc="0" normalizeH="0" baseline="0" noProof="0" dirty="0">
                <a:ln>
                  <a:noFill/>
                </a:ln>
                <a:solidFill>
                  <a:srgbClr val="F08719"/>
                </a:solidFill>
                <a:effectLst/>
                <a:uLnTx/>
                <a:uFillTx/>
                <a:latin typeface="Calibri Light" panose="020F0302020204030204"/>
                <a:ea typeface="+mj-ea"/>
                <a:cs typeface="+mj-cs"/>
              </a:rPr>
            </a:br>
            <a:r>
              <a:rPr kumimoji="0" lang="en-GB" sz="4400" b="1" i="0" u="none" strike="noStrike" kern="1200" cap="none" spc="0" normalizeH="0" baseline="0" noProof="0" dirty="0">
                <a:ln>
                  <a:noFill/>
                </a:ln>
                <a:solidFill>
                  <a:srgbClr val="F08719"/>
                </a:solidFill>
                <a:effectLst/>
                <a:uLnTx/>
                <a:uFillTx/>
                <a:latin typeface="Calibri Light" panose="020F0302020204030204"/>
                <a:ea typeface="+mj-ea"/>
                <a:cs typeface="+mj-cs"/>
              </a:rPr>
              <a:t>Why retrofit?</a:t>
            </a:r>
            <a:br>
              <a:rPr kumimoji="0" lang="en-GB" sz="3600" b="0" i="0" u="none" strike="noStrike" kern="1200" cap="none" spc="0" normalizeH="0" baseline="0" noProof="0" dirty="0">
                <a:ln>
                  <a:noFill/>
                </a:ln>
                <a:solidFill>
                  <a:srgbClr val="F08719"/>
                </a:solidFill>
                <a:effectLst/>
                <a:uLnTx/>
                <a:uFillTx/>
                <a:latin typeface="Calibri Light" panose="020F0302020204030204"/>
                <a:ea typeface="+mj-ea"/>
                <a:cs typeface="+mj-cs"/>
              </a:rPr>
            </a:br>
            <a:br>
              <a:rPr kumimoji="0" lang="en-GB" sz="3600" b="0" i="0" u="none" strike="noStrike" kern="1200" cap="none" spc="0" normalizeH="0" baseline="0" noProof="0" dirty="0">
                <a:ln>
                  <a:noFill/>
                </a:ln>
                <a:solidFill>
                  <a:srgbClr val="F08719"/>
                </a:solidFill>
                <a:effectLst/>
                <a:uLnTx/>
                <a:uFillTx/>
                <a:latin typeface="Calibri Light" panose="020F0302020204030204"/>
                <a:ea typeface="+mj-ea"/>
                <a:cs typeface="+mj-cs"/>
              </a:rPr>
            </a:br>
            <a:endParaRPr kumimoji="0" lang="en-GB" sz="3600" b="0" i="0" u="none" strike="noStrike" kern="1200" cap="none" spc="0" normalizeH="0" baseline="0" noProof="0" dirty="0">
              <a:ln>
                <a:noFill/>
              </a:ln>
              <a:solidFill>
                <a:srgbClr val="F08719"/>
              </a:solidFill>
              <a:effectLst/>
              <a:uLnTx/>
              <a:uFillTx/>
              <a:latin typeface="Calibri Light" panose="020F0302020204030204"/>
              <a:ea typeface="+mj-ea"/>
              <a:cs typeface="+mj-cs"/>
            </a:endParaRPr>
          </a:p>
        </p:txBody>
      </p:sp>
      <p:sp>
        <p:nvSpPr>
          <p:cNvPr id="2" name="TextBox 1">
            <a:extLst>
              <a:ext uri="{FF2B5EF4-FFF2-40B4-BE49-F238E27FC236}">
                <a16:creationId xmlns:a16="http://schemas.microsoft.com/office/drawing/2014/main" id="{B8B54FDE-FDAF-D5D6-7594-DBD04E046201}"/>
              </a:ext>
            </a:extLst>
          </p:cNvPr>
          <p:cNvSpPr txBox="1"/>
          <p:nvPr/>
        </p:nvSpPr>
        <p:spPr>
          <a:xfrm>
            <a:off x="4898572" y="2397988"/>
            <a:ext cx="2677885" cy="264687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latin typeface="Calibri" panose="020F0502020204030204"/>
                <a:ea typeface="+mn-ea"/>
                <a:cs typeface="+mn-cs"/>
              </a:rPr>
              <a:t>Homes account for 26% of the UK's carbon emissions</a:t>
            </a:r>
            <a:br>
              <a:rPr kumimoji="0" lang="en-US" sz="3200" b="0" i="0" u="none" strike="noStrike" kern="1200" cap="none" spc="0" normalizeH="0" baseline="0" noProof="0" dirty="0">
                <a:ln>
                  <a:noFill/>
                </a:ln>
                <a:solidFill>
                  <a:srgbClr val="F08719"/>
                </a:solidFill>
                <a:effectLst/>
                <a:uLnTx/>
                <a:uFillTx/>
                <a:latin typeface="Calibri" panose="020F0502020204030204"/>
                <a:ea typeface="+mn-ea"/>
                <a:cs typeface="+mn-cs"/>
              </a:rPr>
            </a:br>
            <a:br>
              <a:rPr kumimoji="0" lang="en-US" sz="1800" b="0" i="0" u="none" strike="noStrike" kern="1200" cap="none" spc="0" normalizeH="0" baseline="0" noProof="0" dirty="0">
                <a:ln>
                  <a:noFill/>
                </a:ln>
                <a:solidFill>
                  <a:srgbClr val="F08719"/>
                </a:solidFill>
                <a:effectLst/>
                <a:uLnTx/>
                <a:uFillTx/>
                <a:latin typeface="Calibri" panose="020F0502020204030204"/>
                <a:ea typeface="+mn-ea"/>
                <a:cs typeface="+mn-cs"/>
              </a:rPr>
            </a:br>
            <a:br>
              <a:rPr kumimoji="0" lang="en-US" sz="1800" b="0" i="0" u="none" strike="noStrike" kern="1200" cap="none" spc="0" normalizeH="0" baseline="0" noProof="0" dirty="0">
                <a:ln>
                  <a:noFill/>
                </a:ln>
                <a:solidFill>
                  <a:srgbClr val="F08719"/>
                </a:solidFill>
                <a:effectLst/>
                <a:uLnTx/>
                <a:uFillTx/>
                <a:latin typeface="Calibri" panose="020F0502020204030204"/>
                <a:ea typeface="+mn-ea"/>
                <a:cs typeface="+mn-cs"/>
              </a:rPr>
            </a:b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3641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78193-FA81-B5D1-FD80-64C4201F87CD}"/>
              </a:ext>
            </a:extLst>
          </p:cNvPr>
          <p:cNvSpPr txBox="1">
            <a:spLocks/>
          </p:cNvSpPr>
          <p:nvPr/>
        </p:nvSpPr>
        <p:spPr>
          <a:xfrm>
            <a:off x="1467121" y="27055"/>
            <a:ext cx="9257757" cy="2304415"/>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3600" kern="1200" cap="none" baseline="0">
                <a:solidFill>
                  <a:schemeClr val="accent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F08719"/>
                </a:solidFill>
                <a:effectLst/>
                <a:uLnTx/>
                <a:uFillTx/>
                <a:latin typeface="Calibri Light" panose="020F0302020204030204"/>
                <a:ea typeface="+mj-ea"/>
                <a:cs typeface="+mj-cs"/>
              </a:rPr>
              <a:t>Retrofit now   V   where it needs to be </a:t>
            </a:r>
            <a:br>
              <a:rPr kumimoji="0" lang="en-US" sz="4400" b="0" i="0" u="none" strike="noStrike" kern="1200" cap="none" spc="0" normalizeH="0" baseline="0" noProof="0" dirty="0">
                <a:ln>
                  <a:noFill/>
                </a:ln>
                <a:solidFill>
                  <a:srgbClr val="F08719"/>
                </a:solidFill>
                <a:effectLst/>
                <a:uLnTx/>
                <a:uFillTx/>
                <a:latin typeface="Calibri Light" panose="020F0302020204030204"/>
                <a:ea typeface="+mj-ea"/>
                <a:cs typeface="+mj-cs"/>
              </a:rPr>
            </a:br>
            <a:endParaRPr kumimoji="0" lang="en-US" sz="4400" b="0" i="0" u="none" strike="noStrike" kern="1200" cap="none" spc="0" normalizeH="0" baseline="0" noProof="0" dirty="0">
              <a:ln>
                <a:noFill/>
              </a:ln>
              <a:solidFill>
                <a:srgbClr val="F08719"/>
              </a:solidFill>
              <a:effectLst/>
              <a:uLnTx/>
              <a:uFillTx/>
              <a:latin typeface="Calibri Light" panose="020F0302020204030204"/>
              <a:ea typeface="+mj-ea"/>
              <a:cs typeface="+mj-cs"/>
            </a:endParaRPr>
          </a:p>
        </p:txBody>
      </p:sp>
      <p:sp>
        <p:nvSpPr>
          <p:cNvPr id="3" name="Subtitle 2">
            <a:extLst>
              <a:ext uri="{FF2B5EF4-FFF2-40B4-BE49-F238E27FC236}">
                <a16:creationId xmlns:a16="http://schemas.microsoft.com/office/drawing/2014/main" id="{350FE275-03B0-8C5F-FD6A-37A30310758A}"/>
              </a:ext>
            </a:extLst>
          </p:cNvPr>
          <p:cNvSpPr txBox="1">
            <a:spLocks/>
          </p:cNvSpPr>
          <p:nvPr/>
        </p:nvSpPr>
        <p:spPr>
          <a:xfrm>
            <a:off x="495841" y="1705641"/>
            <a:ext cx="4456300" cy="3757339"/>
          </a:xfrm>
          <a:prstGeom prst="rect">
            <a:avLst/>
          </a:prstGeom>
        </p:spPr>
        <p:txBody>
          <a:bodyPr vert="horz" lIns="91440" tIns="45720" rIns="91440" bIns="45720" rtlCol="0" anchor="b">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02C39D1-FA58-8202-F731-833103384645}"/>
              </a:ext>
            </a:extLst>
          </p:cNvPr>
          <p:cNvSpPr txBox="1"/>
          <p:nvPr/>
        </p:nvSpPr>
        <p:spPr>
          <a:xfrm>
            <a:off x="6924782" y="2088658"/>
            <a:ext cx="4456300" cy="3590079"/>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rPr>
              <a:t>Available to all </a:t>
            </a:r>
          </a:p>
          <a:p>
            <a:pPr marL="3429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rPr>
              <a:t>Good quality installs – affordable prices</a:t>
            </a:r>
          </a:p>
          <a:p>
            <a:pPr marL="3429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rPr>
              <a:t>Community led </a:t>
            </a:r>
          </a:p>
          <a:p>
            <a:pPr marL="3429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rPr>
              <a:t>Mainstream requirement </a:t>
            </a:r>
          </a:p>
          <a:p>
            <a:pPr marL="3429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cxnSp>
        <p:nvCxnSpPr>
          <p:cNvPr id="5" name="Straight Connector 4">
            <a:extLst>
              <a:ext uri="{FF2B5EF4-FFF2-40B4-BE49-F238E27FC236}">
                <a16:creationId xmlns:a16="http://schemas.microsoft.com/office/drawing/2014/main" id="{0C2CDB2B-8112-BF31-0E4D-6DC069CB846C}"/>
              </a:ext>
            </a:extLst>
          </p:cNvPr>
          <p:cNvCxnSpPr/>
          <p:nvPr/>
        </p:nvCxnSpPr>
        <p:spPr>
          <a:xfrm>
            <a:off x="5671335" y="2088658"/>
            <a:ext cx="0" cy="3500484"/>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18ABC407-EA35-A255-CB5B-18FFC127589E}"/>
              </a:ext>
            </a:extLst>
          </p:cNvPr>
          <p:cNvSpPr txBox="1"/>
          <p:nvPr/>
        </p:nvSpPr>
        <p:spPr>
          <a:xfrm>
            <a:off x="1122564" y="2043860"/>
            <a:ext cx="4456300" cy="3590079"/>
          </a:xfrm>
          <a:prstGeom prst="rect">
            <a:avLst/>
          </a:prstGeom>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rPr>
              <a:t>Reliant on stop – start government funding </a:t>
            </a:r>
          </a:p>
          <a:p>
            <a:pPr marL="3429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rPr>
              <a:t>Variable levels of quality installs</a:t>
            </a:r>
          </a:p>
          <a:p>
            <a:pPr marL="3429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rPr>
              <a:t>High costs for fabric first measures</a:t>
            </a:r>
          </a:p>
          <a:p>
            <a:pPr marL="3429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rPr>
              <a:t>Lack of trusted installers for able to pay market </a:t>
            </a:r>
          </a:p>
          <a:p>
            <a:pPr marL="3429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98417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Diagram 11">
            <a:extLst>
              <a:ext uri="{FF2B5EF4-FFF2-40B4-BE49-F238E27FC236}">
                <a16:creationId xmlns:a16="http://schemas.microsoft.com/office/drawing/2014/main" id="{46E880AB-5CB5-E2C2-4178-E804FD16D6E8}"/>
              </a:ext>
            </a:extLst>
          </p:cNvPr>
          <p:cNvGraphicFramePr/>
          <p:nvPr/>
        </p:nvGraphicFramePr>
        <p:xfrm>
          <a:off x="4962418" y="217655"/>
          <a:ext cx="8747306" cy="57320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TextBox 14">
            <a:extLst>
              <a:ext uri="{FF2B5EF4-FFF2-40B4-BE49-F238E27FC236}">
                <a16:creationId xmlns:a16="http://schemas.microsoft.com/office/drawing/2014/main" id="{48A179E9-2F63-BE0D-93A3-E4562685315A}"/>
              </a:ext>
            </a:extLst>
          </p:cNvPr>
          <p:cNvSpPr txBox="1"/>
          <p:nvPr/>
        </p:nvSpPr>
        <p:spPr>
          <a:xfrm>
            <a:off x="148976" y="234096"/>
            <a:ext cx="6852862" cy="144655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08719"/>
                </a:solidFill>
                <a:effectLst/>
                <a:uLnTx/>
                <a:uFillTx/>
                <a:latin typeface="Calibri" panose="020F0502020204030204"/>
                <a:ea typeface="+mn-ea"/>
                <a:cs typeface="+mn-cs"/>
              </a:rPr>
              <a:t>What needs to be considered? </a:t>
            </a:r>
            <a:endParaRPr kumimoji="0" lang="en-GB" sz="4400" b="0" i="0" u="none" strike="noStrike" kern="1200" cap="none" spc="0" normalizeH="0" baseline="0" noProof="0" dirty="0">
              <a:ln>
                <a:noFill/>
              </a:ln>
              <a:solidFill>
                <a:srgbClr val="F08719"/>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3238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8BBFA78-A8A5-65C4-96B8-2574B555C5BF}"/>
              </a:ext>
            </a:extLst>
          </p:cNvPr>
          <p:cNvSpPr txBox="1"/>
          <p:nvPr/>
        </p:nvSpPr>
        <p:spPr>
          <a:xfrm>
            <a:off x="89901" y="1680645"/>
            <a:ext cx="6123612" cy="58169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0" i="0" u="sng" strike="noStrike" kern="1200" cap="none" spc="0" normalizeH="0" baseline="0" noProof="0" dirty="0">
                <a:ln>
                  <a:noFill/>
                </a:ln>
                <a:solidFill>
                  <a:srgbClr val="FFFFFF"/>
                </a:solidFill>
                <a:effectLst/>
                <a:uLnTx/>
                <a:uFillTx/>
                <a:latin typeface="Calibri" panose="020F0502020204030204"/>
                <a:ea typeface="+mn-ea"/>
                <a:cs typeface="+mn-cs"/>
              </a:rPr>
              <a:t>Skills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36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rPr>
              <a:t>Recognised sector with long term jobs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rPr>
              <a:t>Education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rPr>
              <a:t>Upskilling within the current work force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rPr>
              <a:t>Upskilling within local government and HA’s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73ABED92-CFE6-C0D4-38BA-C8F31295364F}"/>
              </a:ext>
            </a:extLst>
          </p:cNvPr>
          <p:cNvSpPr txBox="1"/>
          <p:nvPr/>
        </p:nvSpPr>
        <p:spPr>
          <a:xfrm>
            <a:off x="148976" y="234096"/>
            <a:ext cx="6852862" cy="144655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08719"/>
                </a:solidFill>
                <a:effectLst/>
                <a:uLnTx/>
                <a:uFillTx/>
                <a:latin typeface="Calibri" panose="020F0502020204030204"/>
                <a:ea typeface="+mn-ea"/>
                <a:cs typeface="+mn-cs"/>
              </a:rPr>
              <a:t>What needs to be considered? </a:t>
            </a:r>
            <a:endParaRPr kumimoji="0" lang="en-GB" sz="4400" b="0" i="0" u="none" strike="noStrike" kern="1200" cap="none" spc="0" normalizeH="0" baseline="0" noProof="0" dirty="0">
              <a:ln>
                <a:noFill/>
              </a:ln>
              <a:solidFill>
                <a:srgbClr val="F08719"/>
              </a:solidFill>
              <a:effectLst/>
              <a:uLnTx/>
              <a:uFillTx/>
              <a:latin typeface="Calibri" panose="020F0502020204030204"/>
              <a:ea typeface="+mn-ea"/>
              <a:cs typeface="+mn-cs"/>
            </a:endParaRPr>
          </a:p>
        </p:txBody>
      </p:sp>
      <p:graphicFrame>
        <p:nvGraphicFramePr>
          <p:cNvPr id="5" name="Diagram 4">
            <a:extLst>
              <a:ext uri="{FF2B5EF4-FFF2-40B4-BE49-F238E27FC236}">
                <a16:creationId xmlns:a16="http://schemas.microsoft.com/office/drawing/2014/main" id="{BEFD1FE8-0D1C-0DEE-0F53-7713FB64AF3A}"/>
              </a:ext>
            </a:extLst>
          </p:cNvPr>
          <p:cNvGraphicFramePr/>
          <p:nvPr/>
        </p:nvGraphicFramePr>
        <p:xfrm>
          <a:off x="4962418" y="217655"/>
          <a:ext cx="8747306" cy="57320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13977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8BBFA78-A8A5-65C4-96B8-2574B555C5BF}"/>
              </a:ext>
            </a:extLst>
          </p:cNvPr>
          <p:cNvSpPr txBox="1"/>
          <p:nvPr/>
        </p:nvSpPr>
        <p:spPr>
          <a:xfrm>
            <a:off x="89901" y="1680646"/>
            <a:ext cx="5459999" cy="62478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sng" strike="noStrike" kern="1200" cap="none" spc="0" normalizeH="0" baseline="0" noProof="0" dirty="0">
                <a:ln>
                  <a:noFill/>
                </a:ln>
                <a:solidFill>
                  <a:srgbClr val="FFFFFF"/>
                </a:solidFill>
                <a:effectLst/>
                <a:uLnTx/>
                <a:uFillTx/>
                <a:latin typeface="Calibri" panose="020F0502020204030204"/>
                <a:ea typeface="+mn-ea"/>
                <a:cs typeface="+mn-cs"/>
              </a:rPr>
              <a:t>Supply Chain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rPr>
              <a:t>Grow the region supply chains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rPr>
              <a:t>Increase the level of retrofit activity</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rPr>
              <a:t>Long term value for money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rPr>
              <a:t>Procurement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73ABED92-CFE6-C0D4-38BA-C8F31295364F}"/>
              </a:ext>
            </a:extLst>
          </p:cNvPr>
          <p:cNvSpPr txBox="1"/>
          <p:nvPr/>
        </p:nvSpPr>
        <p:spPr>
          <a:xfrm>
            <a:off x="148976" y="234096"/>
            <a:ext cx="6852862" cy="144655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08719"/>
                </a:solidFill>
                <a:effectLst/>
                <a:uLnTx/>
                <a:uFillTx/>
                <a:latin typeface="Calibri" panose="020F0502020204030204"/>
                <a:ea typeface="+mn-ea"/>
                <a:cs typeface="+mn-cs"/>
              </a:rPr>
              <a:t>What needs to be considered? </a:t>
            </a:r>
            <a:endParaRPr kumimoji="0" lang="en-GB" sz="4400" b="0" i="0" u="none" strike="noStrike" kern="1200" cap="none" spc="0" normalizeH="0" baseline="0" noProof="0" dirty="0">
              <a:ln>
                <a:noFill/>
              </a:ln>
              <a:solidFill>
                <a:srgbClr val="F08719"/>
              </a:solidFill>
              <a:effectLst/>
              <a:uLnTx/>
              <a:uFillTx/>
              <a:latin typeface="Calibri" panose="020F0502020204030204"/>
              <a:ea typeface="+mn-ea"/>
              <a:cs typeface="+mn-cs"/>
            </a:endParaRPr>
          </a:p>
        </p:txBody>
      </p:sp>
      <p:graphicFrame>
        <p:nvGraphicFramePr>
          <p:cNvPr id="3" name="Diagram 2">
            <a:extLst>
              <a:ext uri="{FF2B5EF4-FFF2-40B4-BE49-F238E27FC236}">
                <a16:creationId xmlns:a16="http://schemas.microsoft.com/office/drawing/2014/main" id="{F6CD7086-16F4-2537-7709-1DA677F91CC5}"/>
              </a:ext>
            </a:extLst>
          </p:cNvPr>
          <p:cNvGraphicFramePr/>
          <p:nvPr/>
        </p:nvGraphicFramePr>
        <p:xfrm>
          <a:off x="4962418" y="217655"/>
          <a:ext cx="8747306" cy="57320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53049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8BBFA78-A8A5-65C4-96B8-2574B555C5BF}"/>
              </a:ext>
            </a:extLst>
          </p:cNvPr>
          <p:cNvSpPr txBox="1"/>
          <p:nvPr/>
        </p:nvSpPr>
        <p:spPr>
          <a:xfrm>
            <a:off x="89901" y="1680646"/>
            <a:ext cx="5459999" cy="71096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sng" strike="noStrike" kern="1200" cap="none" spc="0" normalizeH="0" baseline="0" noProof="0" dirty="0">
                <a:ln>
                  <a:noFill/>
                </a:ln>
                <a:solidFill>
                  <a:srgbClr val="FFFFFF"/>
                </a:solidFill>
                <a:effectLst/>
                <a:uLnTx/>
                <a:uFillTx/>
                <a:latin typeface="Calibri" panose="020F0502020204030204"/>
                <a:ea typeface="+mn-ea"/>
                <a:cs typeface="+mn-cs"/>
              </a:rPr>
              <a:t>Compliance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rPr>
              <a:t>Good quality, safe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rPr>
              <a:t>Appropriate for the building and how it’s used</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rPr>
              <a:t>Right first time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73ABED92-CFE6-C0D4-38BA-C8F31295364F}"/>
              </a:ext>
            </a:extLst>
          </p:cNvPr>
          <p:cNvSpPr txBox="1"/>
          <p:nvPr/>
        </p:nvSpPr>
        <p:spPr>
          <a:xfrm>
            <a:off x="148976" y="234096"/>
            <a:ext cx="6852862" cy="144655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08719"/>
                </a:solidFill>
                <a:effectLst/>
                <a:uLnTx/>
                <a:uFillTx/>
                <a:latin typeface="Calibri" panose="020F0502020204030204"/>
                <a:ea typeface="+mn-ea"/>
                <a:cs typeface="+mn-cs"/>
              </a:rPr>
              <a:t>What needs to be considered? </a:t>
            </a:r>
            <a:endParaRPr kumimoji="0" lang="en-GB" sz="4400" b="0" i="0" u="none" strike="noStrike" kern="1200" cap="none" spc="0" normalizeH="0" baseline="0" noProof="0" dirty="0">
              <a:ln>
                <a:noFill/>
              </a:ln>
              <a:solidFill>
                <a:srgbClr val="F08719"/>
              </a:solidFill>
              <a:effectLst/>
              <a:uLnTx/>
              <a:uFillTx/>
              <a:latin typeface="Calibri" panose="020F0502020204030204"/>
              <a:ea typeface="+mn-ea"/>
              <a:cs typeface="+mn-cs"/>
            </a:endParaRPr>
          </a:p>
        </p:txBody>
      </p:sp>
      <p:graphicFrame>
        <p:nvGraphicFramePr>
          <p:cNvPr id="3" name="Diagram 2">
            <a:extLst>
              <a:ext uri="{FF2B5EF4-FFF2-40B4-BE49-F238E27FC236}">
                <a16:creationId xmlns:a16="http://schemas.microsoft.com/office/drawing/2014/main" id="{F6CD7086-16F4-2537-7709-1DA677F91CC5}"/>
              </a:ext>
            </a:extLst>
          </p:cNvPr>
          <p:cNvGraphicFramePr/>
          <p:nvPr/>
        </p:nvGraphicFramePr>
        <p:xfrm>
          <a:off x="4962418" y="217655"/>
          <a:ext cx="8747306" cy="57320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90596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8BBFA78-A8A5-65C4-96B8-2574B555C5BF}"/>
              </a:ext>
            </a:extLst>
          </p:cNvPr>
          <p:cNvSpPr txBox="1"/>
          <p:nvPr/>
        </p:nvSpPr>
        <p:spPr>
          <a:xfrm>
            <a:off x="89901" y="1680646"/>
            <a:ext cx="7187199" cy="969496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sng" strike="noStrike" kern="1200" cap="none" spc="0" normalizeH="0" baseline="0" noProof="0" dirty="0">
                <a:ln>
                  <a:noFill/>
                </a:ln>
                <a:solidFill>
                  <a:srgbClr val="FFFFFF"/>
                </a:solidFill>
                <a:effectLst/>
                <a:uLnTx/>
                <a:uFillTx/>
                <a:latin typeface="Calibri" panose="020F0502020204030204"/>
                <a:ea typeface="+mn-ea"/>
                <a:cs typeface="+mn-cs"/>
              </a:rPr>
              <a:t>Finance and Funding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rPr>
              <a:t>Ringfenced retrofit funding - devolution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rPr>
              <a:t>Engage with government programmes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rPr>
              <a:t>Benchmark for cost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rPr>
              <a:t>Attractive finance options for ATP and PRS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73ABED92-CFE6-C0D4-38BA-C8F31295364F}"/>
              </a:ext>
            </a:extLst>
          </p:cNvPr>
          <p:cNvSpPr txBox="1"/>
          <p:nvPr/>
        </p:nvSpPr>
        <p:spPr>
          <a:xfrm>
            <a:off x="148976" y="234096"/>
            <a:ext cx="6852862" cy="144655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08719"/>
                </a:solidFill>
                <a:effectLst/>
                <a:uLnTx/>
                <a:uFillTx/>
                <a:latin typeface="Calibri" panose="020F0502020204030204"/>
                <a:ea typeface="+mn-ea"/>
                <a:cs typeface="+mn-cs"/>
              </a:rPr>
              <a:t>What needs to be considered? </a:t>
            </a:r>
            <a:endParaRPr kumimoji="0" lang="en-GB" sz="4400" b="0" i="0" u="none" strike="noStrike" kern="1200" cap="none" spc="0" normalizeH="0" baseline="0" noProof="0" dirty="0">
              <a:ln>
                <a:noFill/>
              </a:ln>
              <a:solidFill>
                <a:srgbClr val="F08719"/>
              </a:solidFill>
              <a:effectLst/>
              <a:uLnTx/>
              <a:uFillTx/>
              <a:latin typeface="Calibri" panose="020F0502020204030204"/>
              <a:ea typeface="+mn-ea"/>
              <a:cs typeface="+mn-cs"/>
            </a:endParaRPr>
          </a:p>
        </p:txBody>
      </p:sp>
      <p:graphicFrame>
        <p:nvGraphicFramePr>
          <p:cNvPr id="3" name="Diagram 2">
            <a:extLst>
              <a:ext uri="{FF2B5EF4-FFF2-40B4-BE49-F238E27FC236}">
                <a16:creationId xmlns:a16="http://schemas.microsoft.com/office/drawing/2014/main" id="{F6CD7086-16F4-2537-7709-1DA677F91CC5}"/>
              </a:ext>
            </a:extLst>
          </p:cNvPr>
          <p:cNvGraphicFramePr/>
          <p:nvPr/>
        </p:nvGraphicFramePr>
        <p:xfrm>
          <a:off x="4962418" y="217655"/>
          <a:ext cx="8747306" cy="57320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97473118"/>
      </p:ext>
    </p:extLst>
  </p:cSld>
  <p:clrMapOvr>
    <a:masterClrMapping/>
  </p:clrMapOvr>
</p:sld>
</file>

<file path=ppt/theme/theme1.xml><?xml version="1.0" encoding="utf-8"?>
<a:theme xmlns:a="http://schemas.openxmlformats.org/drawingml/2006/main" name="2_Office Theme">
  <a:themeElements>
    <a:clrScheme name="NEY 1">
      <a:dk1>
        <a:srgbClr val="000000"/>
      </a:dk1>
      <a:lt1>
        <a:srgbClr val="FFFFFF"/>
      </a:lt1>
      <a:dk2>
        <a:srgbClr val="004141"/>
      </a:dk2>
      <a:lt2>
        <a:srgbClr val="E7E6E6"/>
      </a:lt2>
      <a:accent1>
        <a:srgbClr val="F08719"/>
      </a:accent1>
      <a:accent2>
        <a:srgbClr val="AABE32"/>
      </a:accent2>
      <a:accent3>
        <a:srgbClr val="B174B3"/>
      </a:accent3>
      <a:accent4>
        <a:srgbClr val="23B2AC"/>
      </a:accent4>
      <a:accent5>
        <a:srgbClr val="E16B6B"/>
      </a:accent5>
      <a:accent6>
        <a:srgbClr val="2C7380"/>
      </a:accent6>
      <a:hlink>
        <a:srgbClr val="004141"/>
      </a:hlink>
      <a:folHlink>
        <a:srgbClr val="57597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TotalTime>
  <Words>1536</Words>
  <Application>Microsoft Office PowerPoint</Application>
  <PresentationFormat>Widescreen</PresentationFormat>
  <Paragraphs>245</Paragraphs>
  <Slides>14</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Aptos</vt:lpstr>
      <vt:lpstr>Arial</vt:lpstr>
      <vt:lpstr>Calibri</vt:lpstr>
      <vt:lpstr>Calibri Light</vt:lpstr>
      <vt:lpstr>Times New Roman</vt:lpstr>
      <vt:lpstr>2_Office Theme</vt:lpstr>
      <vt:lpstr>Improving the Energy Efficiency of our Homes and Buildings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Retrofit in the Region</vt:lpstr>
      <vt:lpstr>NEY NZ Hub programme delivery</vt:lpstr>
      <vt:lpstr>PowerPoint Presentation</vt:lpstr>
      <vt:lpstr>PowerPoint Presentation</vt:lpstr>
    </vt:vector>
  </TitlesOfParts>
  <Company>Tees Valley Combined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Katie Clarke</dc:creator>
  <cp:lastModifiedBy>Katie Clarke</cp:lastModifiedBy>
  <cp:revision>1</cp:revision>
  <dcterms:created xsi:type="dcterms:W3CDTF">2024-11-18T10:07:56Z</dcterms:created>
  <dcterms:modified xsi:type="dcterms:W3CDTF">2024-11-18T10:09:06Z</dcterms:modified>
</cp:coreProperties>
</file>