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6" r:id="rId3"/>
  </p:sldMasterIdLst>
  <p:notesMasterIdLst>
    <p:notesMasterId r:id="rId14"/>
  </p:notesMasterIdLst>
  <p:sldIdLst>
    <p:sldId id="311" r:id="rId4"/>
    <p:sldId id="5271" r:id="rId5"/>
    <p:sldId id="5303" r:id="rId6"/>
    <p:sldId id="5242" r:id="rId7"/>
    <p:sldId id="5279" r:id="rId8"/>
    <p:sldId id="5237" r:id="rId9"/>
    <p:sldId id="5296" r:id="rId10"/>
    <p:sldId id="5220" r:id="rId11"/>
    <p:sldId id="5302" r:id="rId12"/>
    <p:sldId id="530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GB" sz="2800" b="1"/>
              <a:t>Overall</a:t>
            </a:r>
            <a:r>
              <a:rPr lang="en-GB" sz="2800" b="1" baseline="0"/>
              <a:t> beneficiary rating of installation process</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7577386050159005"/>
          <c:y val="0.11412201279346615"/>
          <c:w val="0.76525176902684711"/>
          <c:h val="0.78491329109920593"/>
        </c:manualLayout>
      </c:layout>
      <c:barChart>
        <c:barDir val="bar"/>
        <c:grouping val="clustered"/>
        <c:varyColors val="0"/>
        <c:ser>
          <c:idx val="0"/>
          <c:order val="0"/>
          <c:spPr>
            <a:solidFill>
              <a:srgbClr val="00B0F0"/>
            </a:solidFill>
            <a:ln>
              <a:noFill/>
            </a:ln>
            <a:effectLst/>
          </c:spPr>
          <c:invertIfNegative val="0"/>
          <c:cat>
            <c:strRef>
              <c:f>'[PrimaryRecord_TeesValleyRetrofitActivities.xlsx]Section 1x4'!$F$122:$F$126</c:f>
              <c:strCache>
                <c:ptCount val="5"/>
                <c:pt idx="0">
                  <c:v>Very Poor</c:v>
                </c:pt>
                <c:pt idx="1">
                  <c:v>Poor</c:v>
                </c:pt>
                <c:pt idx="2">
                  <c:v>Neutral</c:v>
                </c:pt>
                <c:pt idx="3">
                  <c:v>Very Good</c:v>
                </c:pt>
                <c:pt idx="4">
                  <c:v>Excellent</c:v>
                </c:pt>
              </c:strCache>
            </c:strRef>
          </c:cat>
          <c:val>
            <c:numRef>
              <c:f>'[PrimaryRecord_TeesValleyRetrofitActivities.xlsx]Section 1x4'!$G$122:$G$126</c:f>
              <c:numCache>
                <c:formatCode>0%</c:formatCode>
                <c:ptCount val="5"/>
                <c:pt idx="0">
                  <c:v>6.7567567567567571E-2</c:v>
                </c:pt>
                <c:pt idx="1">
                  <c:v>3.3783783783783786E-2</c:v>
                </c:pt>
                <c:pt idx="2">
                  <c:v>0.14864864864864866</c:v>
                </c:pt>
                <c:pt idx="3">
                  <c:v>0.29054054054054052</c:v>
                </c:pt>
                <c:pt idx="4">
                  <c:v>0.45945945945945948</c:v>
                </c:pt>
              </c:numCache>
            </c:numRef>
          </c:val>
          <c:extLst>
            <c:ext xmlns:c16="http://schemas.microsoft.com/office/drawing/2014/chart" uri="{C3380CC4-5D6E-409C-BE32-E72D297353CC}">
              <c16:uniqueId val="{00000000-3445-444C-8707-2D9C9195425C}"/>
            </c:ext>
          </c:extLst>
        </c:ser>
        <c:dLbls>
          <c:showLegendKey val="0"/>
          <c:showVal val="0"/>
          <c:showCatName val="0"/>
          <c:showSerName val="0"/>
          <c:showPercent val="0"/>
          <c:showBubbleSize val="0"/>
        </c:dLbls>
        <c:gapWidth val="182"/>
        <c:axId val="760665608"/>
        <c:axId val="760665968"/>
      </c:barChart>
      <c:catAx>
        <c:axId val="760665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760665968"/>
        <c:crosses val="autoZero"/>
        <c:auto val="1"/>
        <c:lblAlgn val="ctr"/>
        <c:lblOffset val="100"/>
        <c:noMultiLvlLbl val="0"/>
      </c:catAx>
      <c:valAx>
        <c:axId val="76066596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60665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B4FCE-C261-4A7A-AD58-B73DA3EFF427}" type="datetimeFigureOut">
              <a:rPr lang="en-GB" smtClean="0"/>
              <a:t>18/11/2024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34AC2-BA8D-4E11-8B84-9642BD0C589A}" type="slidenum">
              <a:rPr lang="en-GB" smtClean="0"/>
              <a:t>‹#›</a:t>
            </a:fld>
            <a:endParaRPr lang="en-GB"/>
          </a:p>
        </p:txBody>
      </p:sp>
    </p:spTree>
    <p:extLst>
      <p:ext uri="{BB962C8B-B14F-4D97-AF65-F5344CB8AC3E}">
        <p14:creationId xmlns:p14="http://schemas.microsoft.com/office/powerpoint/2010/main" val="1976882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8271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r>
              <a:rPr lang="en-GB"/>
              <a:t>Expanded version of whose involved:</a:t>
            </a:r>
          </a:p>
          <a:p>
            <a:pPr>
              <a:buFont typeface="Arial" panose="020B0604020202020204" pitchFamily="34" charset="0"/>
              <a:buNone/>
            </a:pPr>
            <a:r>
              <a:rPr lang="en-GB"/>
              <a:t>Homeowners and home occupiers benefitting from retrofit activity;</a:t>
            </a:r>
          </a:p>
          <a:p>
            <a:pPr>
              <a:buFont typeface="Arial" panose="020B0604020202020204" pitchFamily="34" charset="0"/>
              <a:buChar char="•"/>
            </a:pPr>
            <a:r>
              <a:rPr lang="en-GB"/>
              <a:t>Local Authorities and other public bodies delivering schemes; and</a:t>
            </a:r>
          </a:p>
          <a:p>
            <a:pPr>
              <a:buFont typeface="Arial" panose="020B0604020202020204" pitchFamily="34" charset="0"/>
              <a:buChar char="•"/>
            </a:pPr>
            <a:r>
              <a:rPr lang="en-GB"/>
              <a:t>Supply chain stakeholders, including turnkey providers, installers and retrofit coordinators.</a:t>
            </a:r>
          </a:p>
          <a:p>
            <a:endParaRPr lang="en-GB"/>
          </a:p>
        </p:txBody>
      </p:sp>
      <p:sp>
        <p:nvSpPr>
          <p:cNvPr id="4" name="Slide Number Placeholder 3"/>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7724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E445D-7A86-665D-5D8C-BCB6813486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7F7D2B-9F66-100C-0C58-22CF66C622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435114-C934-8C55-4ECC-972BFB6E9E02}"/>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FE9DBDF8-AE68-F5E1-635D-933947A40A6A}"/>
              </a:ext>
            </a:extLst>
          </p:cNvPr>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174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87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486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0FAB4-86CB-F3A5-8E6B-13F4FD6D3E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25D7BA-47E2-CF18-C930-F7268265BE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6012C5-92E9-E644-C643-ECA34D42373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dirty="0"/>
          </a:p>
          <a:p>
            <a:pPr marL="0" indent="0">
              <a:buFont typeface="Arial" panose="020B0604020202020204" pitchFamily="34" charset="0"/>
              <a:buNone/>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a:extLst>
              <a:ext uri="{FF2B5EF4-FFF2-40B4-BE49-F238E27FC236}">
                <a16:creationId xmlns:a16="http://schemas.microsoft.com/office/drawing/2014/main" id="{13FEA669-8E96-DDF3-25E9-DCA093DFCC7F}"/>
              </a:ext>
            </a:extLst>
          </p:cNvPr>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5706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As shown by the chart overall, beneficiary experiences were positive</a:t>
            </a:r>
            <a:endParaRPr lang="en-GB" sz="1200" dirty="0">
              <a:solidFill>
                <a:srgbClr val="161B21"/>
              </a:solidFill>
              <a:effectLst/>
              <a:latin typeface="Calibri" panose="020F0502020204030204" pitchFamily="34" charset="0"/>
              <a:ea typeface="Calibri" panose="020F0502020204030204" pitchFamily="34" charset="0"/>
              <a:cs typeface="Mangal" panose="02040503050203030202" pitchFamily="18" charset="0"/>
            </a:endParaRP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The process tends to be positively reviewed when beneficiaries know what is going to happen</a:t>
            </a:r>
            <a:r>
              <a:rPr lang="en-GB" dirty="0"/>
              <a:t>, who is going to be in their homes, when they are arriving, how long it will take, what is involved and if the end finish looks good.  When reviewed positively, common words used when the process has been positive were efficient, quick, easy, friendly, timely, well-informed, knowledgeable, professional, polite, reliable and tidy (workmen and the finish). </a:t>
            </a:r>
            <a:r>
              <a:rPr lang="en-GB" sz="1200" dirty="0"/>
              <a:t>Being tidy and respectful of resident’s houses is an important quality marque.</a:t>
            </a:r>
          </a:p>
          <a:p>
            <a:endParaRPr lang="en-GB" dirty="0"/>
          </a:p>
          <a:p>
            <a:r>
              <a:rPr lang="en-GB" b="1" dirty="0"/>
              <a:t>The interaction of the staff employed make a big difference.</a:t>
            </a:r>
            <a:r>
              <a:rPr lang="en-GB" dirty="0"/>
              <a:t>  They are positively reviewed when they have worked hard, have been friendly, polite and tidy, and when they have taken time to explain how the measures work.  However, this is not always the case. There were many examples cited of contractors being thoughtless and sloppy. Ultimately, a positively rated installation is one where there is no drama, no issues, with little to say because it has just worked as beneficiaries expected.  Contractors do not have to go above and beyond to satisfy beneficiaries, but just be friendly, respectful, communicative and install the measure(s) to a good standard.</a:t>
            </a:r>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9299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718CA-6CE5-5ADC-59A9-3E59C97F61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DE5FF3-BAB0-3E3C-9577-038E306304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A9D4B7-08BE-21DD-3F99-BB5C8D827E5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dirty="0"/>
          </a:p>
          <a:p>
            <a:pPr marL="0" indent="0">
              <a:buFont typeface="Arial" panose="020B0604020202020204" pitchFamily="34" charset="0"/>
              <a:buNone/>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a:extLst>
              <a:ext uri="{FF2B5EF4-FFF2-40B4-BE49-F238E27FC236}">
                <a16:creationId xmlns:a16="http://schemas.microsoft.com/office/drawing/2014/main" id="{ED3EF466-8F80-67E7-EC3F-323F3A222200}"/>
              </a:ext>
            </a:extLst>
          </p:cNvPr>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7549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969198B3-D90E-F24B-AD2B-DAA77EB4CAF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9705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6.emf"/></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AFF36-8074-9000-9686-0F2FDC468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05D01E-5C81-71AA-A213-69D9436167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7B8D2A6-9B08-80E2-3409-671EF65085E4}"/>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5" name="Footer Placeholder 4">
            <a:extLst>
              <a:ext uri="{FF2B5EF4-FFF2-40B4-BE49-F238E27FC236}">
                <a16:creationId xmlns:a16="http://schemas.microsoft.com/office/drawing/2014/main" id="{C42B4843-3212-F0E7-7982-04BF4080EC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B37158-C161-9143-0D4A-408EC0ED9401}"/>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1408542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3D641-3953-6924-86B8-5677D29EBFB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8052D2-BF65-DE30-AAD5-9170850CF4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4AC909-A7AA-3D9F-047E-11454676E424}"/>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5" name="Footer Placeholder 4">
            <a:extLst>
              <a:ext uri="{FF2B5EF4-FFF2-40B4-BE49-F238E27FC236}">
                <a16:creationId xmlns:a16="http://schemas.microsoft.com/office/drawing/2014/main" id="{C4B903EC-BE7B-3364-1F76-0557B80BBC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6D2E29-9D49-AB47-0339-94A09D0A5E4F}"/>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1498095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882DAA-1DD6-B283-6D60-AA0C233FA1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E63D04-03A2-6A57-7722-398915C02D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D482BC-26D9-F581-9726-36D94C751AF3}"/>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5" name="Footer Placeholder 4">
            <a:extLst>
              <a:ext uri="{FF2B5EF4-FFF2-40B4-BE49-F238E27FC236}">
                <a16:creationId xmlns:a16="http://schemas.microsoft.com/office/drawing/2014/main" id="{966F8E99-3E62-B912-F139-90E8431BAC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4544DB-9A4B-B75D-62AA-67EC2D372970}"/>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1730448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1265819-0944-8446-9966-882988A055A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766762" y="2345167"/>
            <a:ext cx="10658475" cy="860612"/>
          </a:xfrm>
        </p:spPr>
        <p:txBody>
          <a:bodyPr anchor="t" anchorCtr="0">
            <a:normAutofit/>
          </a:bodyPr>
          <a:lstStyle>
            <a:lvl1pPr algn="ctr">
              <a:defRPr sz="60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766762" y="3317390"/>
            <a:ext cx="10658474" cy="1940410"/>
          </a:xfrm>
        </p:spPr>
        <p:txBody>
          <a:bodyPr>
            <a:normAutofit/>
          </a:bodyPr>
          <a:lstStyle>
            <a:lvl1pPr marL="0" indent="0" algn="ctr">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3812989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766762" y="1628775"/>
            <a:ext cx="10658475" cy="828675"/>
          </a:xfrm>
        </p:spPr>
        <p:txBody>
          <a:bodyPr anchor="t" anchorCtr="0">
            <a:normAutofit/>
          </a:bodyPr>
          <a:lstStyle>
            <a:lvl1pPr algn="l">
              <a:defRPr sz="60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766762" y="2616656"/>
            <a:ext cx="10658474" cy="761500"/>
          </a:xfrm>
        </p:spPr>
        <p:txBody>
          <a:bodyPr>
            <a:norm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a:extLst>
              <a:ext uri="{FF2B5EF4-FFF2-40B4-BE49-F238E27FC236}">
                <a16:creationId xmlns:a16="http://schemas.microsoft.com/office/drawing/2014/main" id="{7EF83FAC-E4E7-EA41-96F2-11C78EA727E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3770630"/>
            <a:ext cx="12192000" cy="1816100"/>
          </a:xfrm>
          <a:prstGeom prst="rect">
            <a:avLst/>
          </a:prstGeom>
        </p:spPr>
      </p:pic>
    </p:spTree>
    <p:extLst>
      <p:ext uri="{BB962C8B-B14F-4D97-AF65-F5344CB8AC3E}">
        <p14:creationId xmlns:p14="http://schemas.microsoft.com/office/powerpoint/2010/main" val="2522636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0EC80C-3CAB-934A-9933-4350BDD4105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3783286"/>
            <a:ext cx="12192000" cy="1816100"/>
          </a:xfrm>
          <a:prstGeom prst="rect">
            <a:avLst/>
          </a:prstGeom>
        </p:spPr>
      </p:pic>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766762" y="1628775"/>
            <a:ext cx="10658475" cy="828675"/>
          </a:xfrm>
        </p:spPr>
        <p:txBody>
          <a:bodyPr anchor="t" anchorCtr="0">
            <a:normAutofit/>
          </a:bodyPr>
          <a:lstStyle>
            <a:lvl1pPr algn="l">
              <a:defRPr sz="60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766762" y="2616656"/>
            <a:ext cx="10658474" cy="761500"/>
          </a:xfrm>
        </p:spPr>
        <p:txBody>
          <a:bodyPr>
            <a:norm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3992975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409B4FB-F163-6147-AE3E-BD88D90DE94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045200"/>
          </a:xfrm>
          <a:prstGeom prst="rect">
            <a:avLst/>
          </a:prstGeom>
        </p:spPr>
      </p:pic>
      <p:sp>
        <p:nvSpPr>
          <p:cNvPr id="2" name="Title 1">
            <a:extLst>
              <a:ext uri="{FF2B5EF4-FFF2-40B4-BE49-F238E27FC236}">
                <a16:creationId xmlns:a16="http://schemas.microsoft.com/office/drawing/2014/main" id="{11C4FD31-4741-094E-80A1-410AE195AADA}"/>
              </a:ext>
            </a:extLst>
          </p:cNvPr>
          <p:cNvSpPr>
            <a:spLocks noGrp="1"/>
          </p:cNvSpPr>
          <p:nvPr>
            <p:ph type="ctrTitle"/>
          </p:nvPr>
        </p:nvSpPr>
        <p:spPr>
          <a:xfrm>
            <a:off x="2107882" y="2644775"/>
            <a:ext cx="9317356" cy="743129"/>
          </a:xfrm>
        </p:spPr>
        <p:txBody>
          <a:bodyPr anchor="t" anchorCtr="0">
            <a:normAutofit/>
          </a:bodyPr>
          <a:lstStyle>
            <a:lvl1pPr algn="l">
              <a:defRPr sz="4800">
                <a:solidFill>
                  <a:schemeClr val="tx1"/>
                </a:solidFill>
              </a:defRPr>
            </a:lvl1pPr>
          </a:lstStyle>
          <a:p>
            <a:r>
              <a:rPr lang="en-GB" dirty="0"/>
              <a:t>Click to edit Master title style</a:t>
            </a:r>
          </a:p>
        </p:txBody>
      </p:sp>
      <p:sp>
        <p:nvSpPr>
          <p:cNvPr id="3" name="Subtitle 2">
            <a:extLst>
              <a:ext uri="{FF2B5EF4-FFF2-40B4-BE49-F238E27FC236}">
                <a16:creationId xmlns:a16="http://schemas.microsoft.com/office/drawing/2014/main" id="{0A5196EA-E184-5046-958F-5BD132D16D29}"/>
              </a:ext>
            </a:extLst>
          </p:cNvPr>
          <p:cNvSpPr>
            <a:spLocks noGrp="1"/>
          </p:cNvSpPr>
          <p:nvPr>
            <p:ph type="subTitle" idx="1"/>
          </p:nvPr>
        </p:nvSpPr>
        <p:spPr>
          <a:xfrm>
            <a:off x="2107882" y="3525977"/>
            <a:ext cx="9317356" cy="761500"/>
          </a:xfrm>
        </p:spPr>
        <p:txBody>
          <a:bodyPr>
            <a:normAutofit/>
          </a:bodyPr>
          <a:lstStyle>
            <a:lvl1pPr marL="0" indent="0" algn="l">
              <a:buNone/>
              <a:defRPr sz="28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176660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8896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27084" y="2247420"/>
            <a:ext cx="11157676" cy="1592744"/>
          </a:xfrm>
        </p:spPr>
        <p:txBody>
          <a:bodyPr anchor="b"/>
          <a:lstStyle>
            <a:lvl1pPr algn="ctr">
              <a:lnSpc>
                <a:spcPct val="90000"/>
              </a:lnSpc>
              <a:defRPr sz="5750" b="0" i="0">
                <a:solidFill>
                  <a:schemeClr val="bg1"/>
                </a:solidFill>
                <a:latin typeface="Calibri Light" panose="020F0302020204030204" pitchFamily="34" charset="0"/>
                <a:cs typeface="Calibri Light" panose="020F0302020204030204" pitchFamily="34" charset="0"/>
              </a:defRPr>
            </a:lvl1pPr>
          </a:lstStyle>
          <a:p>
            <a:r>
              <a:rPr lang="en-US"/>
              <a:t>Click to edit </a:t>
            </a:r>
            <a:br>
              <a:rPr lang="en-US"/>
            </a:br>
            <a:r>
              <a:rPr lang="en-US"/>
              <a:t>Master title style</a:t>
            </a:r>
          </a:p>
        </p:txBody>
      </p:sp>
      <p:cxnSp>
        <p:nvCxnSpPr>
          <p:cNvPr id="9" name="Straight Connector 8">
            <a:extLst>
              <a:ext uri="{FF2B5EF4-FFF2-40B4-BE49-F238E27FC236}">
                <a16:creationId xmlns:a16="http://schemas.microsoft.com/office/drawing/2014/main" id="{DF612F72-C20C-FA4F-A0DE-487D9C2287A5}"/>
              </a:ext>
            </a:extLst>
          </p:cNvPr>
          <p:cNvCxnSpPr>
            <a:cxnSpLocks/>
          </p:cNvCxnSpPr>
          <p:nvPr userDrawn="1"/>
        </p:nvCxnSpPr>
        <p:spPr>
          <a:xfrm>
            <a:off x="6229755" y="3898900"/>
            <a:ext cx="2483012"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DF58803A-511A-4B83-A7F9-95C3CA7FE6D4}"/>
              </a:ext>
            </a:extLst>
          </p:cNvPr>
          <p:cNvPicPr>
            <a:picLocks noChangeAspect="1"/>
          </p:cNvPicPr>
          <p:nvPr userDrawn="1"/>
        </p:nvPicPr>
        <p:blipFill>
          <a:blip r:embed="rId2"/>
          <a:stretch>
            <a:fillRect/>
          </a:stretch>
        </p:blipFill>
        <p:spPr>
          <a:xfrm>
            <a:off x="508402" y="5918040"/>
            <a:ext cx="2714577" cy="475450"/>
          </a:xfrm>
          <a:prstGeom prst="rect">
            <a:avLst/>
          </a:prstGeom>
        </p:spPr>
      </p:pic>
      <p:sp>
        <p:nvSpPr>
          <p:cNvPr id="7" name="Text Placeholder 12">
            <a:extLst>
              <a:ext uri="{FF2B5EF4-FFF2-40B4-BE49-F238E27FC236}">
                <a16:creationId xmlns:a16="http://schemas.microsoft.com/office/drawing/2014/main" id="{F612627D-EA96-41CA-89F6-A6245AB655C9}"/>
              </a:ext>
            </a:extLst>
          </p:cNvPr>
          <p:cNvSpPr>
            <a:spLocks noGrp="1"/>
          </p:cNvSpPr>
          <p:nvPr>
            <p:ph type="body" sz="quarter" idx="11"/>
          </p:nvPr>
        </p:nvSpPr>
        <p:spPr>
          <a:xfrm>
            <a:off x="9879903" y="5988050"/>
            <a:ext cx="1993322" cy="482600"/>
          </a:xfrm>
        </p:spPr>
        <p:txBody>
          <a:bodyPr/>
          <a:lstStyle>
            <a:lvl1pPr marL="0" indent="0">
              <a:lnSpc>
                <a:spcPct val="93000"/>
              </a:lnSpc>
              <a:buFont typeface="Arial" panose="020B0604020202020204" pitchFamily="34" charset="0"/>
              <a:buNone/>
              <a:defRPr sz="1200" b="0" i="0" spc="25" baseline="0">
                <a:solidFill>
                  <a:schemeClr val="bg1"/>
                </a:solidFill>
                <a:latin typeface="Calibri Light" panose="020F0302020204030204" pitchFamily="34" charset="0"/>
                <a:cs typeface="Calibri Light" panose="020F0302020204030204" pitchFamily="34" charset="0"/>
              </a:defRPr>
            </a:lvl1pPr>
            <a:lvl2pPr marL="188" indent="0">
              <a:lnSpc>
                <a:spcPct val="93000"/>
              </a:lnSpc>
              <a:buNone/>
              <a:defRPr sz="1700" b="0" i="0" spc="25" baseline="0">
                <a:solidFill>
                  <a:schemeClr val="bg1"/>
                </a:solidFill>
                <a:latin typeface="Calibri Light" panose="020F0302020204030204" pitchFamily="34" charset="0"/>
                <a:cs typeface="Calibri Light" panose="020F0302020204030204" pitchFamily="34" charset="0"/>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6287057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nimation">
    <p:bg>
      <p:bgPr>
        <a:solidFill>
          <a:schemeClr val="accent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24FCB0-54E8-4DE7-BF8D-E8DF698C1843}"/>
              </a:ext>
            </a:extLst>
          </p:cNvPr>
          <p:cNvPicPr>
            <a:picLocks noChangeAspect="1"/>
          </p:cNvPicPr>
          <p:nvPr userDrawn="1"/>
        </p:nvPicPr>
        <p:blipFill>
          <a:blip r:embed="rId2"/>
          <a:stretch>
            <a:fillRect/>
          </a:stretch>
        </p:blipFill>
        <p:spPr>
          <a:xfrm>
            <a:off x="3080423" y="2900831"/>
            <a:ext cx="6031154" cy="1056339"/>
          </a:xfrm>
          <a:prstGeom prst="rect">
            <a:avLst/>
          </a:prstGeom>
        </p:spPr>
      </p:pic>
    </p:spTree>
    <p:extLst>
      <p:ext uri="{BB962C8B-B14F-4D97-AF65-F5344CB8AC3E}">
        <p14:creationId xmlns:p14="http://schemas.microsoft.com/office/powerpoint/2010/main" val="1168540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4329" y="474231"/>
            <a:ext cx="3823003" cy="868251"/>
          </a:xfrm>
        </p:spPr>
        <p:txBody>
          <a:bodyPr/>
          <a:lstStyle>
            <a:lvl1pPr>
              <a:lnSpc>
                <a:spcPct val="91000"/>
              </a:lnSpc>
              <a:defRPr sz="3100" b="0">
                <a:solidFill>
                  <a:schemeClr val="bg1"/>
                </a:solidFill>
              </a:defRPr>
            </a:lvl1pPr>
          </a:lstStyle>
          <a:p>
            <a:r>
              <a:rPr lang="en-US"/>
              <a:t>Click to edit Master a style</a:t>
            </a:r>
          </a:p>
        </p:txBody>
      </p:sp>
      <p:cxnSp>
        <p:nvCxnSpPr>
          <p:cNvPr id="10" name="Straight Connector 9">
            <a:extLst>
              <a:ext uri="{FF2B5EF4-FFF2-40B4-BE49-F238E27FC236}">
                <a16:creationId xmlns:a16="http://schemas.microsoft.com/office/drawing/2014/main" id="{D5F4D8F3-962A-0B47-BB73-FD8C0C2BD491}"/>
              </a:ext>
            </a:extLst>
          </p:cNvPr>
          <p:cNvCxnSpPr>
            <a:cxnSpLocks/>
          </p:cNvCxnSpPr>
          <p:nvPr userDrawn="1"/>
        </p:nvCxnSpPr>
        <p:spPr>
          <a:xfrm>
            <a:off x="514383" y="2444173"/>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765A01C-6C54-4F3C-A05F-3F23A7E1B328}"/>
              </a:ext>
            </a:extLst>
          </p:cNvPr>
          <p:cNvPicPr>
            <a:picLocks noChangeAspect="1"/>
          </p:cNvPicPr>
          <p:nvPr userDrawn="1"/>
        </p:nvPicPr>
        <p:blipFill>
          <a:blip r:embed="rId2"/>
          <a:stretch>
            <a:fillRect/>
          </a:stretch>
        </p:blipFill>
        <p:spPr>
          <a:xfrm>
            <a:off x="508402" y="5918040"/>
            <a:ext cx="2714577" cy="475450"/>
          </a:xfrm>
          <a:prstGeom prst="rect">
            <a:avLst/>
          </a:prstGeom>
        </p:spPr>
      </p:pic>
      <p:sp>
        <p:nvSpPr>
          <p:cNvPr id="7" name="Text Placeholder 12">
            <a:extLst>
              <a:ext uri="{FF2B5EF4-FFF2-40B4-BE49-F238E27FC236}">
                <a16:creationId xmlns:a16="http://schemas.microsoft.com/office/drawing/2014/main" id="{CE0C8C0F-0882-4C21-87B7-6470F6B17722}"/>
              </a:ext>
            </a:extLst>
          </p:cNvPr>
          <p:cNvSpPr>
            <a:spLocks noGrp="1"/>
          </p:cNvSpPr>
          <p:nvPr>
            <p:ph type="body" sz="quarter" idx="11"/>
          </p:nvPr>
        </p:nvSpPr>
        <p:spPr>
          <a:xfrm>
            <a:off x="9879903" y="5988050"/>
            <a:ext cx="1993322" cy="482600"/>
          </a:xfrm>
        </p:spPr>
        <p:txBody>
          <a:bodyPr/>
          <a:lstStyle>
            <a:lvl1pPr marL="0" indent="0">
              <a:lnSpc>
                <a:spcPct val="93000"/>
              </a:lnSpc>
              <a:buFont typeface="Arial" panose="020B0604020202020204" pitchFamily="34" charset="0"/>
              <a:buNone/>
              <a:defRPr sz="1200" b="0" i="0" spc="25" baseline="0">
                <a:solidFill>
                  <a:schemeClr val="bg1"/>
                </a:solidFill>
                <a:latin typeface="Calibri Light" panose="020F0302020204030204" pitchFamily="34" charset="0"/>
                <a:cs typeface="Calibri Light" panose="020F0302020204030204" pitchFamily="34" charset="0"/>
              </a:defRPr>
            </a:lvl1pPr>
            <a:lvl2pPr marL="188" indent="0">
              <a:lnSpc>
                <a:spcPct val="93000"/>
              </a:lnSpc>
              <a:buNone/>
              <a:defRPr sz="1700" b="0" i="0" spc="25" baseline="0">
                <a:solidFill>
                  <a:schemeClr val="bg1"/>
                </a:solidFill>
                <a:latin typeface="Calibri Light" panose="020F0302020204030204" pitchFamily="34" charset="0"/>
                <a:cs typeface="Calibri Light" panose="020F0302020204030204" pitchFamily="34" charset="0"/>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334793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3539-8C5C-AFDE-B7DA-FEF545BC25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24DBA7-84F0-973D-C5E4-64E64252C9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55D724-70EE-8880-D7EC-37C117AAF837}"/>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5" name="Footer Placeholder 4">
            <a:extLst>
              <a:ext uri="{FF2B5EF4-FFF2-40B4-BE49-F238E27FC236}">
                <a16:creationId xmlns:a16="http://schemas.microsoft.com/office/drawing/2014/main" id="{A208115D-2C06-E3BE-018D-2CFACCB56C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ED8C43-04D7-6264-CD58-A9441D461083}"/>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11394836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4329" y="474231"/>
            <a:ext cx="3823003" cy="868251"/>
          </a:xfrm>
        </p:spPr>
        <p:txBody>
          <a:bodyPr/>
          <a:lstStyle>
            <a:lvl1pPr>
              <a:lnSpc>
                <a:spcPct val="91000"/>
              </a:lnSpc>
              <a:defRPr sz="3100" b="0">
                <a:solidFill>
                  <a:schemeClr val="bg1"/>
                </a:solidFill>
              </a:defRPr>
            </a:lvl1pPr>
          </a:lstStyle>
          <a:p>
            <a:r>
              <a:rPr lang="en-US"/>
              <a:t>Click to edit Master a style</a:t>
            </a:r>
          </a:p>
        </p:txBody>
      </p:sp>
      <p:cxnSp>
        <p:nvCxnSpPr>
          <p:cNvPr id="10" name="Straight Connector 9">
            <a:extLst>
              <a:ext uri="{FF2B5EF4-FFF2-40B4-BE49-F238E27FC236}">
                <a16:creationId xmlns:a16="http://schemas.microsoft.com/office/drawing/2014/main" id="{D5F4D8F3-962A-0B47-BB73-FD8C0C2BD491}"/>
              </a:ext>
            </a:extLst>
          </p:cNvPr>
          <p:cNvCxnSpPr>
            <a:cxnSpLocks/>
          </p:cNvCxnSpPr>
          <p:nvPr userDrawn="1"/>
        </p:nvCxnSpPr>
        <p:spPr>
          <a:xfrm>
            <a:off x="514383" y="2444173"/>
            <a:ext cx="594053" cy="0"/>
          </a:xfrm>
          <a:prstGeom prst="line">
            <a:avLst/>
          </a:prstGeom>
          <a:ln w="9525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4508B5DC-D310-4ED6-852D-76F7545C00D3}"/>
              </a:ext>
            </a:extLst>
          </p:cNvPr>
          <p:cNvPicPr>
            <a:picLocks noChangeAspect="1"/>
          </p:cNvPicPr>
          <p:nvPr userDrawn="1"/>
        </p:nvPicPr>
        <p:blipFill>
          <a:blip r:embed="rId2"/>
          <a:stretch>
            <a:fillRect/>
          </a:stretch>
        </p:blipFill>
        <p:spPr>
          <a:xfrm>
            <a:off x="508402" y="5918040"/>
            <a:ext cx="2714577" cy="475450"/>
          </a:xfrm>
          <a:prstGeom prst="rect">
            <a:avLst/>
          </a:prstGeom>
        </p:spPr>
      </p:pic>
      <p:sp>
        <p:nvSpPr>
          <p:cNvPr id="8" name="Text Placeholder 12">
            <a:extLst>
              <a:ext uri="{FF2B5EF4-FFF2-40B4-BE49-F238E27FC236}">
                <a16:creationId xmlns:a16="http://schemas.microsoft.com/office/drawing/2014/main" id="{C416AC59-07E9-4F77-B82E-BB8CD16423DC}"/>
              </a:ext>
            </a:extLst>
          </p:cNvPr>
          <p:cNvSpPr>
            <a:spLocks noGrp="1"/>
          </p:cNvSpPr>
          <p:nvPr>
            <p:ph type="body" sz="quarter" idx="10"/>
          </p:nvPr>
        </p:nvSpPr>
        <p:spPr>
          <a:xfrm>
            <a:off x="9879903" y="5988050"/>
            <a:ext cx="1993322" cy="482600"/>
          </a:xfrm>
        </p:spPr>
        <p:txBody>
          <a:bodyPr/>
          <a:lstStyle>
            <a:lvl1pPr marL="0" indent="0">
              <a:lnSpc>
                <a:spcPct val="93000"/>
              </a:lnSpc>
              <a:buFont typeface="Arial" panose="020B0604020202020204" pitchFamily="34" charset="0"/>
              <a:buNone/>
              <a:defRPr sz="1200" b="0" i="0" spc="25" baseline="0">
                <a:solidFill>
                  <a:schemeClr val="bg1"/>
                </a:solidFill>
                <a:latin typeface="Calibri Light" panose="020F0302020204030204" pitchFamily="34" charset="0"/>
                <a:cs typeface="Calibri Light" panose="020F0302020204030204" pitchFamily="34" charset="0"/>
              </a:defRPr>
            </a:lvl1pPr>
            <a:lvl2pPr marL="188" indent="0">
              <a:lnSpc>
                <a:spcPct val="93000"/>
              </a:lnSpc>
              <a:buNone/>
              <a:defRPr sz="1700" b="0" i="0" spc="25" baseline="0">
                <a:solidFill>
                  <a:schemeClr val="bg1"/>
                </a:solidFill>
                <a:latin typeface="Calibri Light" panose="020F0302020204030204" pitchFamily="34" charset="0"/>
                <a:cs typeface="Calibri Light" panose="020F0302020204030204" pitchFamily="34" charset="0"/>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083879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bg>
      <p:bgPr>
        <a:solidFill>
          <a:srgbClr val="EBF0F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2">
            <a:extLst>
              <a:ext uri="{FF2B5EF4-FFF2-40B4-BE49-F238E27FC236}">
                <a16:creationId xmlns:a16="http://schemas.microsoft.com/office/drawing/2014/main" id="{12C5D4F0-6753-9C4C-A730-F83CA8994DE1}"/>
              </a:ext>
            </a:extLst>
          </p:cNvPr>
          <p:cNvSpPr>
            <a:spLocks noGrp="1"/>
          </p:cNvSpPr>
          <p:nvPr>
            <p:ph idx="1" hasCustomPrompt="1"/>
          </p:nvPr>
        </p:nvSpPr>
        <p:spPr>
          <a:xfrm>
            <a:off x="527030" y="1157143"/>
            <a:ext cx="5416957" cy="4708525"/>
          </a:xfrm>
        </p:spPr>
        <p:txBody>
          <a:bodyPr/>
          <a:lstStyle>
            <a:lvl1pPr marL="400050" indent="-400050">
              <a:buFont typeface="+mj-lt"/>
              <a:buAutoNum type="arabicPeriod"/>
              <a:tabLst/>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75913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5 col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3E454F3-B344-F943-91C2-E640E146DA96}"/>
              </a:ext>
            </a:extLst>
          </p:cNvPr>
          <p:cNvSpPr/>
          <p:nvPr userDrawn="1"/>
        </p:nvSpPr>
        <p:spPr>
          <a:xfrm>
            <a:off x="2786923" y="2598057"/>
            <a:ext cx="2053934" cy="3207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15" name="Picture Placeholder 11">
            <a:extLst>
              <a:ext uri="{FF2B5EF4-FFF2-40B4-BE49-F238E27FC236}">
                <a16:creationId xmlns:a16="http://schemas.microsoft.com/office/drawing/2014/main" id="{F441C07E-EFD1-2044-8734-59D4B1F68651}"/>
              </a:ext>
            </a:extLst>
          </p:cNvPr>
          <p:cNvSpPr>
            <a:spLocks noGrp="1"/>
          </p:cNvSpPr>
          <p:nvPr>
            <p:ph type="pic" sz="quarter" idx="18"/>
          </p:nvPr>
        </p:nvSpPr>
        <p:spPr>
          <a:xfrm>
            <a:off x="2786924" y="1175657"/>
            <a:ext cx="2053905" cy="1429658"/>
          </a:xfrm>
          <a:solidFill>
            <a:schemeClr val="tx1"/>
          </a:solidFill>
        </p:spPr>
        <p:txBody>
          <a:bodyPr/>
          <a:lstStyle/>
          <a:p>
            <a:r>
              <a:rPr lang="en-US"/>
              <a:t>Click icon to add picture</a:t>
            </a:r>
            <a:endParaRPr lang="en-GB"/>
          </a:p>
        </p:txBody>
      </p:sp>
      <p:sp>
        <p:nvSpPr>
          <p:cNvPr id="16" name="Rectangle 15">
            <a:extLst>
              <a:ext uri="{FF2B5EF4-FFF2-40B4-BE49-F238E27FC236}">
                <a16:creationId xmlns:a16="http://schemas.microsoft.com/office/drawing/2014/main" id="{BEDD5BB2-8168-9447-9087-BB0152643D02}"/>
              </a:ext>
            </a:extLst>
          </p:cNvPr>
          <p:cNvSpPr/>
          <p:nvPr userDrawn="1"/>
        </p:nvSpPr>
        <p:spPr>
          <a:xfrm>
            <a:off x="5073072" y="2598057"/>
            <a:ext cx="2053934" cy="3207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17" name="Picture Placeholder 11">
            <a:extLst>
              <a:ext uri="{FF2B5EF4-FFF2-40B4-BE49-F238E27FC236}">
                <a16:creationId xmlns:a16="http://schemas.microsoft.com/office/drawing/2014/main" id="{B2251307-77A7-2243-85CB-97A1810128EA}"/>
              </a:ext>
            </a:extLst>
          </p:cNvPr>
          <p:cNvSpPr>
            <a:spLocks noGrp="1"/>
          </p:cNvSpPr>
          <p:nvPr>
            <p:ph type="pic" sz="quarter" idx="19"/>
          </p:nvPr>
        </p:nvSpPr>
        <p:spPr>
          <a:xfrm>
            <a:off x="5073073" y="1175657"/>
            <a:ext cx="2053905" cy="1429658"/>
          </a:xfrm>
          <a:solidFill>
            <a:schemeClr val="tx1"/>
          </a:solidFill>
        </p:spPr>
        <p:txBody>
          <a:bodyPr/>
          <a:lstStyle/>
          <a:p>
            <a:r>
              <a:rPr lang="en-US"/>
              <a:t>Click icon to add picture</a:t>
            </a:r>
            <a:endParaRPr lang="en-GB"/>
          </a:p>
        </p:txBody>
      </p:sp>
      <p:sp>
        <p:nvSpPr>
          <p:cNvPr id="18" name="Rectangle 17">
            <a:extLst>
              <a:ext uri="{FF2B5EF4-FFF2-40B4-BE49-F238E27FC236}">
                <a16:creationId xmlns:a16="http://schemas.microsoft.com/office/drawing/2014/main" id="{A9F3F54D-1EE8-D545-AAB0-41AFB5A0A109}"/>
              </a:ext>
            </a:extLst>
          </p:cNvPr>
          <p:cNvSpPr/>
          <p:nvPr userDrawn="1"/>
        </p:nvSpPr>
        <p:spPr>
          <a:xfrm>
            <a:off x="7351963" y="2598057"/>
            <a:ext cx="2053934" cy="3207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19" name="Picture Placeholder 11">
            <a:extLst>
              <a:ext uri="{FF2B5EF4-FFF2-40B4-BE49-F238E27FC236}">
                <a16:creationId xmlns:a16="http://schemas.microsoft.com/office/drawing/2014/main" id="{5F01FB39-5C97-A84E-9030-475922980AAF}"/>
              </a:ext>
            </a:extLst>
          </p:cNvPr>
          <p:cNvSpPr>
            <a:spLocks noGrp="1"/>
          </p:cNvSpPr>
          <p:nvPr>
            <p:ph type="pic" sz="quarter" idx="20"/>
          </p:nvPr>
        </p:nvSpPr>
        <p:spPr>
          <a:xfrm>
            <a:off x="7351963" y="1175657"/>
            <a:ext cx="2053905" cy="1429658"/>
          </a:xfrm>
          <a:solidFill>
            <a:schemeClr val="tx1"/>
          </a:solidFill>
        </p:spPr>
        <p:txBody>
          <a:bodyPr/>
          <a:lstStyle/>
          <a:p>
            <a:r>
              <a:rPr lang="en-US"/>
              <a:t>Click icon to add picture</a:t>
            </a:r>
            <a:endParaRPr lang="en-GB"/>
          </a:p>
        </p:txBody>
      </p:sp>
      <p:sp>
        <p:nvSpPr>
          <p:cNvPr id="20" name="Rectangle 19">
            <a:extLst>
              <a:ext uri="{FF2B5EF4-FFF2-40B4-BE49-F238E27FC236}">
                <a16:creationId xmlns:a16="http://schemas.microsoft.com/office/drawing/2014/main" id="{7ED4FFDB-15A8-974E-96C0-BDE344B300E0}"/>
              </a:ext>
            </a:extLst>
          </p:cNvPr>
          <p:cNvSpPr/>
          <p:nvPr userDrawn="1"/>
        </p:nvSpPr>
        <p:spPr>
          <a:xfrm>
            <a:off x="9630854" y="2598057"/>
            <a:ext cx="2053934" cy="3207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21" name="Picture Placeholder 11">
            <a:extLst>
              <a:ext uri="{FF2B5EF4-FFF2-40B4-BE49-F238E27FC236}">
                <a16:creationId xmlns:a16="http://schemas.microsoft.com/office/drawing/2014/main" id="{FB868B7E-29BB-EC43-930C-27A2631BBDE0}"/>
              </a:ext>
            </a:extLst>
          </p:cNvPr>
          <p:cNvSpPr>
            <a:spLocks noGrp="1"/>
          </p:cNvSpPr>
          <p:nvPr>
            <p:ph type="pic" sz="quarter" idx="21"/>
          </p:nvPr>
        </p:nvSpPr>
        <p:spPr>
          <a:xfrm>
            <a:off x="9630855" y="1175657"/>
            <a:ext cx="2053905" cy="1429658"/>
          </a:xfrm>
          <a:solidFill>
            <a:schemeClr val="tx1"/>
          </a:solidFill>
        </p:spPr>
        <p:txBody>
          <a:bodyPr/>
          <a:lstStyle/>
          <a:p>
            <a:r>
              <a:rPr lang="en-US"/>
              <a:t>Click icon to add picture</a:t>
            </a:r>
            <a:endParaRPr lang="en-GB"/>
          </a:p>
        </p:txBody>
      </p:sp>
      <p:sp>
        <p:nvSpPr>
          <p:cNvPr id="13" name="Rectangle 12">
            <a:extLst>
              <a:ext uri="{FF2B5EF4-FFF2-40B4-BE49-F238E27FC236}">
                <a16:creationId xmlns:a16="http://schemas.microsoft.com/office/drawing/2014/main" id="{273FA587-B10F-4F40-BF09-E7EAA46C85E2}"/>
              </a:ext>
            </a:extLst>
          </p:cNvPr>
          <p:cNvSpPr/>
          <p:nvPr userDrawn="1"/>
        </p:nvSpPr>
        <p:spPr>
          <a:xfrm>
            <a:off x="508032" y="2598057"/>
            <a:ext cx="2053934" cy="3207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a:xfrm>
            <a:off x="657667" y="2755446"/>
            <a:ext cx="1831695" cy="3043011"/>
          </a:xfrm>
        </p:spPr>
        <p:txBody>
          <a:bodyPr/>
          <a:lstStyle>
            <a:lvl1pPr>
              <a:lnSpc>
                <a:spcPct val="100000"/>
              </a:lnSpc>
              <a:spcAft>
                <a:spcPts val="300"/>
              </a:spcAft>
              <a:defRPr sz="1600" b="1"/>
            </a:lvl1pPr>
            <a:lvl2pPr marL="188" indent="0">
              <a:lnSpc>
                <a:spcPct val="100000"/>
              </a:lnSpc>
              <a:buNone/>
              <a:defRPr sz="1600"/>
            </a:lvl2pPr>
            <a:lvl3pPr marL="176400" indent="-176400">
              <a:lnSpc>
                <a:spcPct val="100000"/>
              </a:lnSpc>
              <a:buFont typeface="System Font Regular"/>
              <a:buChar char="•"/>
              <a:defRPr sz="1600"/>
            </a:lvl3pPr>
            <a:lvl4pPr marL="471600" indent="-291600">
              <a:lnSpc>
                <a:spcPct val="100000"/>
              </a:lnSpc>
              <a:buClrTx/>
              <a:buFont typeface="System Font Regular"/>
              <a:buChar char="–"/>
              <a:defRPr sz="1600"/>
            </a:lvl4pPr>
            <a:lvl5pPr marL="646200" indent="-185400">
              <a:lnSpc>
                <a:spcPct val="100000"/>
              </a:lnSpc>
              <a:buClr>
                <a:schemeClr val="accent1"/>
              </a:buClr>
              <a:buFont typeface="System Font Regular"/>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6" name="Slide Number Placeholder 5"/>
          <p:cNvSpPr>
            <a:spLocks noGrp="1"/>
          </p:cNvSpPr>
          <p:nvPr>
            <p:ph type="sldNum" sz="quarter" idx="12"/>
          </p:nvPr>
        </p:nvSpPr>
        <p:spPr>
          <a:xfrm>
            <a:off x="278860" y="6366877"/>
            <a:ext cx="349092" cy="138500"/>
          </a:xfrm>
          <a:prstGeom prst="rect">
            <a:avLst/>
          </a:prstGeom>
        </p:spPr>
        <p:txBody>
          <a:bodyPr/>
          <a:lstStyle/>
          <a:p>
            <a:fld id="{91D568E7-61F5-D04E-995D-81EF41C01A2A}" type="slidenum">
              <a:rPr lang="en-GB" smtClean="0"/>
              <a:t>‹#›</a:t>
            </a:fld>
            <a:endParaRPr lang="en-GB"/>
          </a:p>
        </p:txBody>
      </p:sp>
      <p:sp>
        <p:nvSpPr>
          <p:cNvPr id="7" name="Content Placeholder 2">
            <a:extLst>
              <a:ext uri="{FF2B5EF4-FFF2-40B4-BE49-F238E27FC236}">
                <a16:creationId xmlns:a16="http://schemas.microsoft.com/office/drawing/2014/main" id="{C6777576-2671-8D45-8A6A-56CCDBA8E6C1}"/>
              </a:ext>
            </a:extLst>
          </p:cNvPr>
          <p:cNvSpPr>
            <a:spLocks noGrp="1"/>
          </p:cNvSpPr>
          <p:nvPr>
            <p:ph idx="13" hasCustomPrompt="1"/>
          </p:nvPr>
        </p:nvSpPr>
        <p:spPr>
          <a:xfrm>
            <a:off x="2943816" y="2755446"/>
            <a:ext cx="1831695" cy="3043011"/>
          </a:xfrm>
        </p:spPr>
        <p:txBody>
          <a:bodyPr/>
          <a:lstStyle>
            <a:lvl1pPr>
              <a:lnSpc>
                <a:spcPct val="100000"/>
              </a:lnSpc>
              <a:spcAft>
                <a:spcPts val="300"/>
              </a:spcAft>
              <a:defRPr sz="1600" b="1"/>
            </a:lvl1pPr>
            <a:lvl2pPr marL="188" indent="0">
              <a:lnSpc>
                <a:spcPct val="100000"/>
              </a:lnSpc>
              <a:buNone/>
              <a:defRPr sz="1600"/>
            </a:lvl2pPr>
            <a:lvl3pPr marL="176400" indent="-176400">
              <a:lnSpc>
                <a:spcPct val="100000"/>
              </a:lnSpc>
              <a:buFont typeface="System Font Regular"/>
              <a:buChar char="•"/>
              <a:defRPr sz="1600"/>
            </a:lvl3pPr>
            <a:lvl4pPr marL="471600" indent="-291600">
              <a:lnSpc>
                <a:spcPct val="100000"/>
              </a:lnSpc>
              <a:buClrTx/>
              <a:buFont typeface="System Font Regular"/>
              <a:buChar char="–"/>
              <a:defRPr sz="1600"/>
            </a:lvl4pPr>
            <a:lvl5pPr marL="646200" indent="-185400">
              <a:lnSpc>
                <a:spcPct val="100000"/>
              </a:lnSpc>
              <a:buClr>
                <a:schemeClr val="accent1"/>
              </a:buClr>
              <a:buFont typeface="System Font Regular"/>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1BE5C022-A83D-FA4C-A464-085D0D1A1DC8}"/>
              </a:ext>
            </a:extLst>
          </p:cNvPr>
          <p:cNvSpPr>
            <a:spLocks noGrp="1"/>
          </p:cNvSpPr>
          <p:nvPr>
            <p:ph idx="14" hasCustomPrompt="1"/>
          </p:nvPr>
        </p:nvSpPr>
        <p:spPr>
          <a:xfrm>
            <a:off x="5222708" y="2755446"/>
            <a:ext cx="1831695" cy="3043011"/>
          </a:xfrm>
        </p:spPr>
        <p:txBody>
          <a:bodyPr/>
          <a:lstStyle>
            <a:lvl1pPr>
              <a:lnSpc>
                <a:spcPct val="100000"/>
              </a:lnSpc>
              <a:spcAft>
                <a:spcPts val="300"/>
              </a:spcAft>
              <a:defRPr sz="1600" b="1"/>
            </a:lvl1pPr>
            <a:lvl2pPr marL="188" indent="0">
              <a:lnSpc>
                <a:spcPct val="100000"/>
              </a:lnSpc>
              <a:buNone/>
              <a:defRPr sz="1600"/>
            </a:lvl2pPr>
            <a:lvl3pPr marL="176400" indent="-176400">
              <a:lnSpc>
                <a:spcPct val="100000"/>
              </a:lnSpc>
              <a:buFont typeface="System Font Regular"/>
              <a:buChar char="•"/>
              <a:defRPr sz="1600"/>
            </a:lvl3pPr>
            <a:lvl4pPr marL="471600" indent="-291600">
              <a:lnSpc>
                <a:spcPct val="100000"/>
              </a:lnSpc>
              <a:buClrTx/>
              <a:buFont typeface="System Font Regular"/>
              <a:buChar char="–"/>
              <a:defRPr sz="1600"/>
            </a:lvl4pPr>
            <a:lvl5pPr marL="646200" indent="-185400">
              <a:lnSpc>
                <a:spcPct val="100000"/>
              </a:lnSpc>
              <a:buClr>
                <a:schemeClr val="accent1"/>
              </a:buClr>
              <a:buFont typeface="System Font Regular"/>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a:extLst>
              <a:ext uri="{FF2B5EF4-FFF2-40B4-BE49-F238E27FC236}">
                <a16:creationId xmlns:a16="http://schemas.microsoft.com/office/drawing/2014/main" id="{47A67596-2082-2341-B986-FFAA86952B59}"/>
              </a:ext>
            </a:extLst>
          </p:cNvPr>
          <p:cNvSpPr>
            <a:spLocks noGrp="1"/>
          </p:cNvSpPr>
          <p:nvPr>
            <p:ph idx="15" hasCustomPrompt="1"/>
          </p:nvPr>
        </p:nvSpPr>
        <p:spPr>
          <a:xfrm>
            <a:off x="7501598" y="2755446"/>
            <a:ext cx="1831695" cy="3043011"/>
          </a:xfrm>
        </p:spPr>
        <p:txBody>
          <a:bodyPr/>
          <a:lstStyle>
            <a:lvl1pPr>
              <a:lnSpc>
                <a:spcPct val="100000"/>
              </a:lnSpc>
              <a:spcAft>
                <a:spcPts val="300"/>
              </a:spcAft>
              <a:defRPr sz="1600" b="1"/>
            </a:lvl1pPr>
            <a:lvl2pPr marL="188" indent="0">
              <a:lnSpc>
                <a:spcPct val="100000"/>
              </a:lnSpc>
              <a:buNone/>
              <a:defRPr sz="1600"/>
            </a:lvl2pPr>
            <a:lvl3pPr marL="176400" indent="-176400">
              <a:lnSpc>
                <a:spcPct val="100000"/>
              </a:lnSpc>
              <a:buFont typeface="System Font Regular"/>
              <a:buChar char="•"/>
              <a:defRPr sz="1600"/>
            </a:lvl3pPr>
            <a:lvl4pPr marL="471600" indent="-291600">
              <a:lnSpc>
                <a:spcPct val="100000"/>
              </a:lnSpc>
              <a:buClrTx/>
              <a:buFont typeface="System Font Regular"/>
              <a:buChar char="–"/>
              <a:defRPr sz="1600"/>
            </a:lvl4pPr>
            <a:lvl5pPr marL="646200" indent="-185400">
              <a:lnSpc>
                <a:spcPct val="100000"/>
              </a:lnSpc>
              <a:buClr>
                <a:schemeClr val="accent1"/>
              </a:buClr>
              <a:buFont typeface="System Font Regular"/>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B2D73C98-ABFA-8E48-9BFC-6F310F56EA89}"/>
              </a:ext>
            </a:extLst>
          </p:cNvPr>
          <p:cNvSpPr>
            <a:spLocks noGrp="1"/>
          </p:cNvSpPr>
          <p:nvPr>
            <p:ph idx="16" hasCustomPrompt="1"/>
          </p:nvPr>
        </p:nvSpPr>
        <p:spPr>
          <a:xfrm>
            <a:off x="9780490" y="2755446"/>
            <a:ext cx="1831695" cy="3043011"/>
          </a:xfrm>
        </p:spPr>
        <p:txBody>
          <a:bodyPr/>
          <a:lstStyle>
            <a:lvl1pPr>
              <a:lnSpc>
                <a:spcPct val="100000"/>
              </a:lnSpc>
              <a:spcAft>
                <a:spcPts val="300"/>
              </a:spcAft>
              <a:defRPr sz="1600" b="1"/>
            </a:lvl1pPr>
            <a:lvl2pPr marL="188" indent="0">
              <a:lnSpc>
                <a:spcPct val="100000"/>
              </a:lnSpc>
              <a:buNone/>
              <a:defRPr sz="1600"/>
            </a:lvl2pPr>
            <a:lvl3pPr marL="176400" indent="-176400">
              <a:lnSpc>
                <a:spcPct val="100000"/>
              </a:lnSpc>
              <a:buFont typeface="System Font Regular"/>
              <a:buChar char="•"/>
              <a:defRPr sz="1600"/>
            </a:lvl3pPr>
            <a:lvl4pPr marL="471600" indent="-291600">
              <a:lnSpc>
                <a:spcPct val="100000"/>
              </a:lnSpc>
              <a:buClrTx/>
              <a:buFont typeface="System Font Regular"/>
              <a:buChar char="–"/>
              <a:defRPr sz="1600"/>
            </a:lvl4pPr>
            <a:lvl5pPr marL="646200" indent="-185400">
              <a:lnSpc>
                <a:spcPct val="100000"/>
              </a:lnSpc>
              <a:buClr>
                <a:schemeClr val="accent1"/>
              </a:buClr>
              <a:buFont typeface="System Font Regular"/>
              <a:buChar cha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a:extLst>
              <a:ext uri="{FF2B5EF4-FFF2-40B4-BE49-F238E27FC236}">
                <a16:creationId xmlns:a16="http://schemas.microsoft.com/office/drawing/2014/main" id="{37C55BC0-933E-B44C-A93A-C33B5C415F1B}"/>
              </a:ext>
            </a:extLst>
          </p:cNvPr>
          <p:cNvSpPr>
            <a:spLocks noGrp="1"/>
          </p:cNvSpPr>
          <p:nvPr>
            <p:ph type="pic" sz="quarter" idx="17"/>
          </p:nvPr>
        </p:nvSpPr>
        <p:spPr>
          <a:xfrm>
            <a:off x="508032" y="1175657"/>
            <a:ext cx="2053934" cy="1429658"/>
          </a:xfrm>
          <a:solidFill>
            <a:schemeClr val="tx1"/>
          </a:solidFill>
        </p:spPr>
        <p:txBody>
          <a:bodyPr/>
          <a:lstStyle/>
          <a:p>
            <a:r>
              <a:rPr lang="en-US"/>
              <a:t>Click icon to add picture</a:t>
            </a:r>
            <a:endParaRPr lang="en-GB"/>
          </a:p>
        </p:txBody>
      </p:sp>
    </p:spTree>
    <p:extLst>
      <p:ext uri="{BB962C8B-B14F-4D97-AF65-F5344CB8AC3E}">
        <p14:creationId xmlns:p14="http://schemas.microsoft.com/office/powerpoint/2010/main" val="3806938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Divider 1 - whit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7AEF1-6724-134C-9B0C-3148D1D56333}"/>
              </a:ext>
            </a:extLst>
          </p:cNvPr>
          <p:cNvSpPr>
            <a:spLocks noGrp="1"/>
          </p:cNvSpPr>
          <p:nvPr>
            <p:ph type="title"/>
          </p:nvPr>
        </p:nvSpPr>
        <p:spPr>
          <a:xfrm>
            <a:off x="514329" y="442233"/>
            <a:ext cx="10515600" cy="477054"/>
          </a:xfrm>
        </p:spPr>
        <p:txBody>
          <a:bodyPr/>
          <a:lstStyle>
            <a:lvl1pPr>
              <a:lnSpc>
                <a:spcPct val="100000"/>
              </a:lnSpc>
              <a:defRPr sz="3100">
                <a:solidFill>
                  <a:schemeClr val="bg1"/>
                </a:solidFill>
              </a:defRPr>
            </a:lvl1pPr>
          </a:lstStyle>
          <a:p>
            <a:r>
              <a:rPr lang="en-US"/>
              <a:t>Click to edit Master title style</a:t>
            </a:r>
            <a:endParaRPr lang="en-GB"/>
          </a:p>
        </p:txBody>
      </p:sp>
      <p:pic>
        <p:nvPicPr>
          <p:cNvPr id="6" name="Picture 10">
            <a:extLst>
              <a:ext uri="{FF2B5EF4-FFF2-40B4-BE49-F238E27FC236}">
                <a16:creationId xmlns:a16="http://schemas.microsoft.com/office/drawing/2014/main" id="{C7015310-2BF4-4244-968D-A076297BE2C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859207" y="6200586"/>
            <a:ext cx="826254" cy="272956"/>
          </a:xfrm>
          <a:prstGeom prst="rect">
            <a:avLst/>
          </a:prstGeom>
        </p:spPr>
      </p:pic>
      <p:cxnSp>
        <p:nvCxnSpPr>
          <p:cNvPr id="7" name="Straight Connector 6">
            <a:extLst>
              <a:ext uri="{FF2B5EF4-FFF2-40B4-BE49-F238E27FC236}">
                <a16:creationId xmlns:a16="http://schemas.microsoft.com/office/drawing/2014/main" id="{862B786B-DFE8-7F45-8664-D58F7E293C97}"/>
              </a:ext>
            </a:extLst>
          </p:cNvPr>
          <p:cNvCxnSpPr>
            <a:cxnSpLocks/>
          </p:cNvCxnSpPr>
          <p:nvPr userDrawn="1"/>
        </p:nvCxnSpPr>
        <p:spPr>
          <a:xfrm>
            <a:off x="514383" y="1126342"/>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0077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Divider 2 - dark tex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7AEF1-6724-134C-9B0C-3148D1D56333}"/>
              </a:ext>
            </a:extLst>
          </p:cNvPr>
          <p:cNvSpPr>
            <a:spLocks noGrp="1"/>
          </p:cNvSpPr>
          <p:nvPr>
            <p:ph type="title"/>
          </p:nvPr>
        </p:nvSpPr>
        <p:spPr>
          <a:xfrm>
            <a:off x="514329" y="442233"/>
            <a:ext cx="10515600" cy="477054"/>
          </a:xfrm>
        </p:spPr>
        <p:txBody>
          <a:bodyPr/>
          <a:lstStyle>
            <a:lvl1pPr>
              <a:lnSpc>
                <a:spcPct val="100000"/>
              </a:lnSpc>
              <a:defRPr sz="3100">
                <a:solidFill>
                  <a:schemeClr val="tx1"/>
                </a:solidFill>
              </a:defRPr>
            </a:lvl1pPr>
          </a:lstStyle>
          <a:p>
            <a:r>
              <a:rPr lang="en-US"/>
              <a:t>Click to edit Master title style</a:t>
            </a:r>
            <a:endParaRPr lang="en-GB"/>
          </a:p>
        </p:txBody>
      </p:sp>
      <p:pic>
        <p:nvPicPr>
          <p:cNvPr id="6" name="Picture 10">
            <a:extLst>
              <a:ext uri="{FF2B5EF4-FFF2-40B4-BE49-F238E27FC236}">
                <a16:creationId xmlns:a16="http://schemas.microsoft.com/office/drawing/2014/main" id="{C7015310-2BF4-4244-968D-A076297BE2C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859207" y="6200586"/>
            <a:ext cx="826254" cy="272956"/>
          </a:xfrm>
          <a:prstGeom prst="rect">
            <a:avLst/>
          </a:prstGeom>
        </p:spPr>
      </p:pic>
      <p:cxnSp>
        <p:nvCxnSpPr>
          <p:cNvPr id="7" name="Straight Connector 6">
            <a:extLst>
              <a:ext uri="{FF2B5EF4-FFF2-40B4-BE49-F238E27FC236}">
                <a16:creationId xmlns:a16="http://schemas.microsoft.com/office/drawing/2014/main" id="{862B786B-DFE8-7F45-8664-D58F7E293C97}"/>
              </a:ext>
            </a:extLst>
          </p:cNvPr>
          <p:cNvCxnSpPr>
            <a:cxnSpLocks/>
          </p:cNvCxnSpPr>
          <p:nvPr userDrawn="1"/>
        </p:nvCxnSpPr>
        <p:spPr>
          <a:xfrm>
            <a:off x="514383" y="1126342"/>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79112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he Team - dark background">
    <p:bg>
      <p:bgPr>
        <a:solidFill>
          <a:schemeClr val="accent2"/>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5369BB8-311F-B94C-9C75-32FDB70272FF}"/>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6111B946-E868-DF4C-BBA0-596BBA38F451}"/>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1" name="Picture Placeholder 10">
            <a:extLst>
              <a:ext uri="{FF2B5EF4-FFF2-40B4-BE49-F238E27FC236}">
                <a16:creationId xmlns:a16="http://schemas.microsoft.com/office/drawing/2014/main" id="{EF462D1D-88CD-1C4A-A860-7F1CEF1FBDC7}"/>
              </a:ext>
            </a:extLst>
          </p:cNvPr>
          <p:cNvSpPr>
            <a:spLocks noGrp="1" noChangeAspect="1"/>
          </p:cNvSpPr>
          <p:nvPr>
            <p:ph type="pic" sz="quarter" idx="10"/>
          </p:nvPr>
        </p:nvSpPr>
        <p:spPr>
          <a:xfrm>
            <a:off x="1241052" y="2184400"/>
            <a:ext cx="1967528" cy="1967942"/>
          </a:xfrm>
          <a:prstGeom prst="ellipse">
            <a:avLst/>
          </a:prstGeom>
          <a:solidFill>
            <a:schemeClr val="bg1"/>
          </a:solidFill>
        </p:spPr>
        <p:txBody>
          <a:bodyPr/>
          <a:lstStyle/>
          <a:p>
            <a:r>
              <a:rPr lang="en-US"/>
              <a:t>Click icon to add picture</a:t>
            </a:r>
            <a:endParaRPr lang="en-GB"/>
          </a:p>
        </p:txBody>
      </p:sp>
      <p:sp>
        <p:nvSpPr>
          <p:cNvPr id="16" name="Text Placeholder 15">
            <a:extLst>
              <a:ext uri="{FF2B5EF4-FFF2-40B4-BE49-F238E27FC236}">
                <a16:creationId xmlns:a16="http://schemas.microsoft.com/office/drawing/2014/main" id="{7485165A-99AF-244C-AAFF-46D7FC68D571}"/>
              </a:ext>
            </a:extLst>
          </p:cNvPr>
          <p:cNvSpPr>
            <a:spLocks noGrp="1"/>
          </p:cNvSpPr>
          <p:nvPr>
            <p:ph type="body" sz="quarter" idx="11" hasCustomPrompt="1"/>
          </p:nvPr>
        </p:nvSpPr>
        <p:spPr>
          <a:xfrm>
            <a:off x="1125645" y="4310856"/>
            <a:ext cx="2198343"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17" name="Picture Placeholder 10">
            <a:extLst>
              <a:ext uri="{FF2B5EF4-FFF2-40B4-BE49-F238E27FC236}">
                <a16:creationId xmlns:a16="http://schemas.microsoft.com/office/drawing/2014/main" id="{1416ACF6-5CDF-974E-85E7-B96628AFBD14}"/>
              </a:ext>
            </a:extLst>
          </p:cNvPr>
          <p:cNvSpPr>
            <a:spLocks noGrp="1" noChangeAspect="1"/>
          </p:cNvSpPr>
          <p:nvPr>
            <p:ph type="pic" sz="quarter" idx="12"/>
          </p:nvPr>
        </p:nvSpPr>
        <p:spPr>
          <a:xfrm>
            <a:off x="3824763" y="2184400"/>
            <a:ext cx="1967528" cy="1967942"/>
          </a:xfrm>
          <a:prstGeom prst="ellipse">
            <a:avLst/>
          </a:prstGeom>
          <a:solidFill>
            <a:schemeClr val="bg1"/>
          </a:solidFill>
        </p:spPr>
        <p:txBody>
          <a:bodyPr/>
          <a:lstStyle/>
          <a:p>
            <a:r>
              <a:rPr lang="en-US"/>
              <a:t>Click icon to add picture</a:t>
            </a:r>
            <a:endParaRPr lang="en-GB"/>
          </a:p>
        </p:txBody>
      </p:sp>
      <p:sp>
        <p:nvSpPr>
          <p:cNvPr id="18" name="Text Placeholder 15">
            <a:extLst>
              <a:ext uri="{FF2B5EF4-FFF2-40B4-BE49-F238E27FC236}">
                <a16:creationId xmlns:a16="http://schemas.microsoft.com/office/drawing/2014/main" id="{A7649D94-A2B7-D049-A923-6F88F9726390}"/>
              </a:ext>
            </a:extLst>
          </p:cNvPr>
          <p:cNvSpPr>
            <a:spLocks noGrp="1"/>
          </p:cNvSpPr>
          <p:nvPr>
            <p:ph type="body" sz="quarter" idx="13" hasCustomPrompt="1"/>
          </p:nvPr>
        </p:nvSpPr>
        <p:spPr>
          <a:xfrm>
            <a:off x="3709356" y="4310856"/>
            <a:ext cx="2198343"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19" name="Picture Placeholder 10">
            <a:extLst>
              <a:ext uri="{FF2B5EF4-FFF2-40B4-BE49-F238E27FC236}">
                <a16:creationId xmlns:a16="http://schemas.microsoft.com/office/drawing/2014/main" id="{756A5CF1-8A13-EE4A-A5E2-E2E428A03FAB}"/>
              </a:ext>
            </a:extLst>
          </p:cNvPr>
          <p:cNvSpPr>
            <a:spLocks noGrp="1" noChangeAspect="1"/>
          </p:cNvSpPr>
          <p:nvPr>
            <p:ph type="pic" sz="quarter" idx="14"/>
          </p:nvPr>
        </p:nvSpPr>
        <p:spPr>
          <a:xfrm>
            <a:off x="6415732" y="2184400"/>
            <a:ext cx="1967528" cy="1967942"/>
          </a:xfrm>
          <a:prstGeom prst="ellipse">
            <a:avLst/>
          </a:prstGeom>
          <a:solidFill>
            <a:schemeClr val="bg1"/>
          </a:solidFill>
        </p:spPr>
        <p:txBody>
          <a:bodyPr/>
          <a:lstStyle/>
          <a:p>
            <a:r>
              <a:rPr lang="en-US"/>
              <a:t>Click icon to add picture</a:t>
            </a:r>
            <a:endParaRPr lang="en-GB"/>
          </a:p>
        </p:txBody>
      </p:sp>
      <p:sp>
        <p:nvSpPr>
          <p:cNvPr id="20" name="Text Placeholder 15">
            <a:extLst>
              <a:ext uri="{FF2B5EF4-FFF2-40B4-BE49-F238E27FC236}">
                <a16:creationId xmlns:a16="http://schemas.microsoft.com/office/drawing/2014/main" id="{CF248639-0720-FB47-9CCA-286E556A0FF0}"/>
              </a:ext>
            </a:extLst>
          </p:cNvPr>
          <p:cNvSpPr>
            <a:spLocks noGrp="1"/>
          </p:cNvSpPr>
          <p:nvPr>
            <p:ph type="body" sz="quarter" idx="15" hasCustomPrompt="1"/>
          </p:nvPr>
        </p:nvSpPr>
        <p:spPr>
          <a:xfrm>
            <a:off x="6300325" y="4310856"/>
            <a:ext cx="2198343"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1" name="Picture Placeholder 10">
            <a:extLst>
              <a:ext uri="{FF2B5EF4-FFF2-40B4-BE49-F238E27FC236}">
                <a16:creationId xmlns:a16="http://schemas.microsoft.com/office/drawing/2014/main" id="{0D827C01-01C2-BC4D-AB37-EDE1FEE0F967}"/>
              </a:ext>
            </a:extLst>
          </p:cNvPr>
          <p:cNvSpPr>
            <a:spLocks noGrp="1" noChangeAspect="1"/>
          </p:cNvSpPr>
          <p:nvPr>
            <p:ph type="pic" sz="quarter" idx="16"/>
          </p:nvPr>
        </p:nvSpPr>
        <p:spPr>
          <a:xfrm>
            <a:off x="9006701" y="2184400"/>
            <a:ext cx="1967528" cy="1967942"/>
          </a:xfrm>
          <a:prstGeom prst="ellipse">
            <a:avLst/>
          </a:prstGeom>
          <a:solidFill>
            <a:schemeClr val="bg1"/>
          </a:solidFill>
        </p:spPr>
        <p:txBody>
          <a:bodyPr/>
          <a:lstStyle/>
          <a:p>
            <a:r>
              <a:rPr lang="en-US"/>
              <a:t>Click icon to add picture</a:t>
            </a:r>
            <a:endParaRPr lang="en-GB"/>
          </a:p>
        </p:txBody>
      </p:sp>
      <p:sp>
        <p:nvSpPr>
          <p:cNvPr id="22" name="Text Placeholder 15">
            <a:extLst>
              <a:ext uri="{FF2B5EF4-FFF2-40B4-BE49-F238E27FC236}">
                <a16:creationId xmlns:a16="http://schemas.microsoft.com/office/drawing/2014/main" id="{919DB602-0F38-0A4C-B822-C9AF39E2E4AB}"/>
              </a:ext>
            </a:extLst>
          </p:cNvPr>
          <p:cNvSpPr>
            <a:spLocks noGrp="1"/>
          </p:cNvSpPr>
          <p:nvPr>
            <p:ph type="body" sz="quarter" idx="17" hasCustomPrompt="1"/>
          </p:nvPr>
        </p:nvSpPr>
        <p:spPr>
          <a:xfrm>
            <a:off x="8891293" y="4310856"/>
            <a:ext cx="2198343"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pic>
        <p:nvPicPr>
          <p:cNvPr id="27" name="Picture 26">
            <a:extLst>
              <a:ext uri="{FF2B5EF4-FFF2-40B4-BE49-F238E27FC236}">
                <a16:creationId xmlns:a16="http://schemas.microsoft.com/office/drawing/2014/main" id="{CF7B4DA7-1388-4E46-AB7D-48B46D5B1599}"/>
              </a:ext>
            </a:extLst>
          </p:cNvPr>
          <p:cNvPicPr>
            <a:picLocks noChangeAspect="1"/>
          </p:cNvPicPr>
          <p:nvPr userDrawn="1"/>
        </p:nvPicPr>
        <p:blipFill>
          <a:blip r:embed="rId2"/>
          <a:stretch>
            <a:fillRect/>
          </a:stretch>
        </p:blipFill>
        <p:spPr>
          <a:xfrm>
            <a:off x="509013" y="6276253"/>
            <a:ext cx="1233080" cy="215970"/>
          </a:xfrm>
          <a:prstGeom prst="rect">
            <a:avLst/>
          </a:prstGeom>
        </p:spPr>
      </p:pic>
      <p:sp>
        <p:nvSpPr>
          <p:cNvPr id="28" name="Date Placeholder 3">
            <a:extLst>
              <a:ext uri="{FF2B5EF4-FFF2-40B4-BE49-F238E27FC236}">
                <a16:creationId xmlns:a16="http://schemas.microsoft.com/office/drawing/2014/main" id="{C671F52B-4F33-4012-BB54-E16E10039973}"/>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bg1"/>
                </a:solidFill>
                <a:latin typeface="Calibri Light" panose="020F0302020204030204" pitchFamily="34" charset="0"/>
                <a:cs typeface="Calibri Light" panose="020F0302020204030204" pitchFamily="34" charset="0"/>
              </a:defRPr>
            </a:lvl1pPr>
          </a:lstStyle>
          <a:p>
            <a:r>
              <a:rPr lang="en-GB"/>
              <a:t>Presentation date</a:t>
            </a:r>
          </a:p>
        </p:txBody>
      </p:sp>
      <p:sp>
        <p:nvSpPr>
          <p:cNvPr id="29" name="Slide Number Placeholder 5">
            <a:extLst>
              <a:ext uri="{FF2B5EF4-FFF2-40B4-BE49-F238E27FC236}">
                <a16:creationId xmlns:a16="http://schemas.microsoft.com/office/drawing/2014/main" id="{74F171D6-EBDE-4110-923F-D50568A8E2D5}"/>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bg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30" name="TextBox 29">
            <a:extLst>
              <a:ext uri="{FF2B5EF4-FFF2-40B4-BE49-F238E27FC236}">
                <a16:creationId xmlns:a16="http://schemas.microsoft.com/office/drawing/2014/main" id="{C03B2854-09E7-4512-9E6D-4FDE5FDD43C6}"/>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bg1"/>
                </a:solidFill>
              </a:rPr>
              <a:t>|</a:t>
            </a:r>
          </a:p>
        </p:txBody>
      </p:sp>
    </p:spTree>
    <p:extLst>
      <p:ext uri="{BB962C8B-B14F-4D97-AF65-F5344CB8AC3E}">
        <p14:creationId xmlns:p14="http://schemas.microsoft.com/office/powerpoint/2010/main" val="28608837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he Team 2 - dark background">
    <p:bg>
      <p:bgPr>
        <a:solidFill>
          <a:schemeClr val="accent2"/>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5369BB8-311F-B94C-9C75-32FDB70272FF}"/>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6111B946-E868-DF4C-BBA0-596BBA38F451}"/>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1" name="Picture Placeholder 10">
            <a:extLst>
              <a:ext uri="{FF2B5EF4-FFF2-40B4-BE49-F238E27FC236}">
                <a16:creationId xmlns:a16="http://schemas.microsoft.com/office/drawing/2014/main" id="{EF462D1D-88CD-1C4A-A860-7F1CEF1FBDC7}"/>
              </a:ext>
            </a:extLst>
          </p:cNvPr>
          <p:cNvSpPr>
            <a:spLocks noGrp="1" noChangeAspect="1"/>
          </p:cNvSpPr>
          <p:nvPr>
            <p:ph type="pic" sz="quarter" idx="10"/>
          </p:nvPr>
        </p:nvSpPr>
        <p:spPr>
          <a:xfrm>
            <a:off x="3120775" y="1364343"/>
            <a:ext cx="1495897" cy="1496212"/>
          </a:xfrm>
          <a:prstGeom prst="ellipse">
            <a:avLst/>
          </a:prstGeom>
          <a:solidFill>
            <a:schemeClr val="bg1"/>
          </a:solidFill>
        </p:spPr>
        <p:txBody>
          <a:bodyPr/>
          <a:lstStyle/>
          <a:p>
            <a:r>
              <a:rPr lang="en-US"/>
              <a:t>Click icon to add picture</a:t>
            </a:r>
            <a:endParaRPr lang="en-GB"/>
          </a:p>
        </p:txBody>
      </p:sp>
      <p:sp>
        <p:nvSpPr>
          <p:cNvPr id="16" name="Text Placeholder 15">
            <a:extLst>
              <a:ext uri="{FF2B5EF4-FFF2-40B4-BE49-F238E27FC236}">
                <a16:creationId xmlns:a16="http://schemas.microsoft.com/office/drawing/2014/main" id="{7485165A-99AF-244C-AAFF-46D7FC68D571}"/>
              </a:ext>
            </a:extLst>
          </p:cNvPr>
          <p:cNvSpPr>
            <a:spLocks noGrp="1"/>
          </p:cNvSpPr>
          <p:nvPr>
            <p:ph type="body" sz="quarter" idx="11" hasCustomPrompt="1"/>
          </p:nvPr>
        </p:nvSpPr>
        <p:spPr>
          <a:xfrm>
            <a:off x="2889360" y="2942456"/>
            <a:ext cx="195872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3" name="Picture Placeholder 10">
            <a:extLst>
              <a:ext uri="{FF2B5EF4-FFF2-40B4-BE49-F238E27FC236}">
                <a16:creationId xmlns:a16="http://schemas.microsoft.com/office/drawing/2014/main" id="{66374E19-238F-254C-AE54-9B201922CDC2}"/>
              </a:ext>
            </a:extLst>
          </p:cNvPr>
          <p:cNvSpPr>
            <a:spLocks noGrp="1" noChangeAspect="1"/>
          </p:cNvSpPr>
          <p:nvPr>
            <p:ph type="pic" sz="quarter" idx="12"/>
          </p:nvPr>
        </p:nvSpPr>
        <p:spPr>
          <a:xfrm>
            <a:off x="5348863" y="1364343"/>
            <a:ext cx="1495897" cy="1496212"/>
          </a:xfrm>
          <a:prstGeom prst="ellipse">
            <a:avLst/>
          </a:prstGeom>
          <a:solidFill>
            <a:schemeClr val="bg1"/>
          </a:solidFill>
        </p:spPr>
        <p:txBody>
          <a:bodyPr/>
          <a:lstStyle/>
          <a:p>
            <a:r>
              <a:rPr lang="en-US"/>
              <a:t>Click icon to add picture</a:t>
            </a:r>
            <a:endParaRPr lang="en-GB"/>
          </a:p>
        </p:txBody>
      </p:sp>
      <p:sp>
        <p:nvSpPr>
          <p:cNvPr id="24" name="Text Placeholder 15">
            <a:extLst>
              <a:ext uri="{FF2B5EF4-FFF2-40B4-BE49-F238E27FC236}">
                <a16:creationId xmlns:a16="http://schemas.microsoft.com/office/drawing/2014/main" id="{EDE10265-734B-6642-A882-95C7E2A83938}"/>
              </a:ext>
            </a:extLst>
          </p:cNvPr>
          <p:cNvSpPr>
            <a:spLocks noGrp="1"/>
          </p:cNvSpPr>
          <p:nvPr>
            <p:ph type="body" sz="quarter" idx="13" hasCustomPrompt="1"/>
          </p:nvPr>
        </p:nvSpPr>
        <p:spPr>
          <a:xfrm>
            <a:off x="5117448" y="2942456"/>
            <a:ext cx="195872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5" name="Picture Placeholder 10">
            <a:extLst>
              <a:ext uri="{FF2B5EF4-FFF2-40B4-BE49-F238E27FC236}">
                <a16:creationId xmlns:a16="http://schemas.microsoft.com/office/drawing/2014/main" id="{67A43AC2-79B6-4841-B73F-75413C5336A9}"/>
              </a:ext>
            </a:extLst>
          </p:cNvPr>
          <p:cNvSpPr>
            <a:spLocks noGrp="1" noChangeAspect="1"/>
          </p:cNvSpPr>
          <p:nvPr>
            <p:ph type="pic" sz="quarter" idx="14"/>
          </p:nvPr>
        </p:nvSpPr>
        <p:spPr>
          <a:xfrm>
            <a:off x="7569693" y="1364343"/>
            <a:ext cx="1495897" cy="1496212"/>
          </a:xfrm>
          <a:prstGeom prst="ellipse">
            <a:avLst/>
          </a:prstGeom>
          <a:solidFill>
            <a:schemeClr val="bg1"/>
          </a:solidFill>
        </p:spPr>
        <p:txBody>
          <a:bodyPr/>
          <a:lstStyle/>
          <a:p>
            <a:r>
              <a:rPr lang="en-US"/>
              <a:t>Click icon to add picture</a:t>
            </a:r>
            <a:endParaRPr lang="en-GB"/>
          </a:p>
        </p:txBody>
      </p:sp>
      <p:sp>
        <p:nvSpPr>
          <p:cNvPr id="26" name="Text Placeholder 15">
            <a:extLst>
              <a:ext uri="{FF2B5EF4-FFF2-40B4-BE49-F238E27FC236}">
                <a16:creationId xmlns:a16="http://schemas.microsoft.com/office/drawing/2014/main" id="{FBCAA761-2B63-1445-A241-91296DA13ADF}"/>
              </a:ext>
            </a:extLst>
          </p:cNvPr>
          <p:cNvSpPr>
            <a:spLocks noGrp="1"/>
          </p:cNvSpPr>
          <p:nvPr>
            <p:ph type="body" sz="quarter" idx="15" hasCustomPrompt="1"/>
          </p:nvPr>
        </p:nvSpPr>
        <p:spPr>
          <a:xfrm>
            <a:off x="7338278" y="2942456"/>
            <a:ext cx="195872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7" name="Picture Placeholder 10">
            <a:extLst>
              <a:ext uri="{FF2B5EF4-FFF2-40B4-BE49-F238E27FC236}">
                <a16:creationId xmlns:a16="http://schemas.microsoft.com/office/drawing/2014/main" id="{E8169492-DEFE-DA46-9B12-468B0876119E}"/>
              </a:ext>
            </a:extLst>
          </p:cNvPr>
          <p:cNvSpPr>
            <a:spLocks noGrp="1" noChangeAspect="1"/>
          </p:cNvSpPr>
          <p:nvPr>
            <p:ph type="pic" sz="quarter" idx="16"/>
          </p:nvPr>
        </p:nvSpPr>
        <p:spPr>
          <a:xfrm>
            <a:off x="3120775" y="3795486"/>
            <a:ext cx="1495897" cy="1496212"/>
          </a:xfrm>
          <a:prstGeom prst="ellipse">
            <a:avLst/>
          </a:prstGeom>
          <a:solidFill>
            <a:schemeClr val="bg1"/>
          </a:solidFill>
        </p:spPr>
        <p:txBody>
          <a:bodyPr/>
          <a:lstStyle/>
          <a:p>
            <a:r>
              <a:rPr lang="en-US"/>
              <a:t>Click icon to add picture</a:t>
            </a:r>
            <a:endParaRPr lang="en-GB"/>
          </a:p>
        </p:txBody>
      </p:sp>
      <p:sp>
        <p:nvSpPr>
          <p:cNvPr id="28" name="Text Placeholder 15">
            <a:extLst>
              <a:ext uri="{FF2B5EF4-FFF2-40B4-BE49-F238E27FC236}">
                <a16:creationId xmlns:a16="http://schemas.microsoft.com/office/drawing/2014/main" id="{E4CCE294-3A82-1442-AE06-6811AF903BE7}"/>
              </a:ext>
            </a:extLst>
          </p:cNvPr>
          <p:cNvSpPr>
            <a:spLocks noGrp="1"/>
          </p:cNvSpPr>
          <p:nvPr>
            <p:ph type="body" sz="quarter" idx="17" hasCustomPrompt="1"/>
          </p:nvPr>
        </p:nvSpPr>
        <p:spPr>
          <a:xfrm>
            <a:off x="2889360" y="5373599"/>
            <a:ext cx="195872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9" name="Picture Placeholder 10">
            <a:extLst>
              <a:ext uri="{FF2B5EF4-FFF2-40B4-BE49-F238E27FC236}">
                <a16:creationId xmlns:a16="http://schemas.microsoft.com/office/drawing/2014/main" id="{6924D1A5-C9F4-6645-807C-2601C5BD4B09}"/>
              </a:ext>
            </a:extLst>
          </p:cNvPr>
          <p:cNvSpPr>
            <a:spLocks noGrp="1" noChangeAspect="1"/>
          </p:cNvSpPr>
          <p:nvPr>
            <p:ph type="pic" sz="quarter" idx="18"/>
          </p:nvPr>
        </p:nvSpPr>
        <p:spPr>
          <a:xfrm>
            <a:off x="5348863" y="3795486"/>
            <a:ext cx="1495897" cy="1496212"/>
          </a:xfrm>
          <a:prstGeom prst="ellipse">
            <a:avLst/>
          </a:prstGeom>
          <a:solidFill>
            <a:schemeClr val="bg1"/>
          </a:solidFill>
        </p:spPr>
        <p:txBody>
          <a:bodyPr/>
          <a:lstStyle/>
          <a:p>
            <a:r>
              <a:rPr lang="en-US"/>
              <a:t>Click icon to add picture</a:t>
            </a:r>
            <a:endParaRPr lang="en-GB"/>
          </a:p>
        </p:txBody>
      </p:sp>
      <p:sp>
        <p:nvSpPr>
          <p:cNvPr id="30" name="Text Placeholder 15">
            <a:extLst>
              <a:ext uri="{FF2B5EF4-FFF2-40B4-BE49-F238E27FC236}">
                <a16:creationId xmlns:a16="http://schemas.microsoft.com/office/drawing/2014/main" id="{6D1DC05D-EB3C-4347-927F-4BDEF0DCAFC2}"/>
              </a:ext>
            </a:extLst>
          </p:cNvPr>
          <p:cNvSpPr>
            <a:spLocks noGrp="1"/>
          </p:cNvSpPr>
          <p:nvPr>
            <p:ph type="body" sz="quarter" idx="19" hasCustomPrompt="1"/>
          </p:nvPr>
        </p:nvSpPr>
        <p:spPr>
          <a:xfrm>
            <a:off x="5117448" y="5373599"/>
            <a:ext cx="195872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31" name="Picture Placeholder 10">
            <a:extLst>
              <a:ext uri="{FF2B5EF4-FFF2-40B4-BE49-F238E27FC236}">
                <a16:creationId xmlns:a16="http://schemas.microsoft.com/office/drawing/2014/main" id="{30AEF7FB-522F-FD49-806C-7F9EA68129FE}"/>
              </a:ext>
            </a:extLst>
          </p:cNvPr>
          <p:cNvSpPr>
            <a:spLocks noGrp="1" noChangeAspect="1"/>
          </p:cNvSpPr>
          <p:nvPr>
            <p:ph type="pic" sz="quarter" idx="20"/>
          </p:nvPr>
        </p:nvSpPr>
        <p:spPr>
          <a:xfrm>
            <a:off x="7569693" y="3795486"/>
            <a:ext cx="1495897" cy="1496212"/>
          </a:xfrm>
          <a:prstGeom prst="ellipse">
            <a:avLst/>
          </a:prstGeom>
          <a:solidFill>
            <a:schemeClr val="bg1"/>
          </a:solidFill>
        </p:spPr>
        <p:txBody>
          <a:bodyPr/>
          <a:lstStyle/>
          <a:p>
            <a:r>
              <a:rPr lang="en-US"/>
              <a:t>Click icon to add picture</a:t>
            </a:r>
            <a:endParaRPr lang="en-GB"/>
          </a:p>
        </p:txBody>
      </p:sp>
      <p:sp>
        <p:nvSpPr>
          <p:cNvPr id="32" name="Text Placeholder 15">
            <a:extLst>
              <a:ext uri="{FF2B5EF4-FFF2-40B4-BE49-F238E27FC236}">
                <a16:creationId xmlns:a16="http://schemas.microsoft.com/office/drawing/2014/main" id="{9FD1D050-A79B-E146-A353-A836D94A1D72}"/>
              </a:ext>
            </a:extLst>
          </p:cNvPr>
          <p:cNvSpPr>
            <a:spLocks noGrp="1"/>
          </p:cNvSpPr>
          <p:nvPr>
            <p:ph type="body" sz="quarter" idx="21" hasCustomPrompt="1"/>
          </p:nvPr>
        </p:nvSpPr>
        <p:spPr>
          <a:xfrm>
            <a:off x="7338278" y="5373599"/>
            <a:ext cx="195872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pic>
        <p:nvPicPr>
          <p:cNvPr id="21" name="Picture 20">
            <a:extLst>
              <a:ext uri="{FF2B5EF4-FFF2-40B4-BE49-F238E27FC236}">
                <a16:creationId xmlns:a16="http://schemas.microsoft.com/office/drawing/2014/main" id="{EBD20D53-0E91-4E00-A088-6DFE5ECC9093}"/>
              </a:ext>
            </a:extLst>
          </p:cNvPr>
          <p:cNvPicPr>
            <a:picLocks noChangeAspect="1"/>
          </p:cNvPicPr>
          <p:nvPr userDrawn="1"/>
        </p:nvPicPr>
        <p:blipFill>
          <a:blip r:embed="rId2"/>
          <a:stretch>
            <a:fillRect/>
          </a:stretch>
        </p:blipFill>
        <p:spPr>
          <a:xfrm>
            <a:off x="509013" y="6276253"/>
            <a:ext cx="1233080" cy="215970"/>
          </a:xfrm>
          <a:prstGeom prst="rect">
            <a:avLst/>
          </a:prstGeom>
        </p:spPr>
      </p:pic>
      <p:sp>
        <p:nvSpPr>
          <p:cNvPr id="22" name="Date Placeholder 3">
            <a:extLst>
              <a:ext uri="{FF2B5EF4-FFF2-40B4-BE49-F238E27FC236}">
                <a16:creationId xmlns:a16="http://schemas.microsoft.com/office/drawing/2014/main" id="{7EB3604E-11FE-41A7-A3E2-F9C46D1D9022}"/>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bg1"/>
                </a:solidFill>
                <a:latin typeface="Calibri Light" panose="020F0302020204030204" pitchFamily="34" charset="0"/>
                <a:cs typeface="Calibri Light" panose="020F0302020204030204" pitchFamily="34" charset="0"/>
              </a:defRPr>
            </a:lvl1pPr>
          </a:lstStyle>
          <a:p>
            <a:r>
              <a:rPr lang="en-GB"/>
              <a:t>Presentation date</a:t>
            </a:r>
          </a:p>
        </p:txBody>
      </p:sp>
      <p:sp>
        <p:nvSpPr>
          <p:cNvPr id="33" name="Slide Number Placeholder 5">
            <a:extLst>
              <a:ext uri="{FF2B5EF4-FFF2-40B4-BE49-F238E27FC236}">
                <a16:creationId xmlns:a16="http://schemas.microsoft.com/office/drawing/2014/main" id="{35753C9E-4E18-4144-B007-9620978E624B}"/>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bg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34" name="TextBox 33">
            <a:extLst>
              <a:ext uri="{FF2B5EF4-FFF2-40B4-BE49-F238E27FC236}">
                <a16:creationId xmlns:a16="http://schemas.microsoft.com/office/drawing/2014/main" id="{2913119C-6558-40E5-901D-7AC215BD5027}"/>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bg1"/>
                </a:solidFill>
              </a:rPr>
              <a:t>|</a:t>
            </a:r>
          </a:p>
        </p:txBody>
      </p:sp>
    </p:spTree>
    <p:extLst>
      <p:ext uri="{BB962C8B-B14F-4D97-AF65-F5344CB8AC3E}">
        <p14:creationId xmlns:p14="http://schemas.microsoft.com/office/powerpoint/2010/main" val="15904133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he Team 3 - dark background">
    <p:bg>
      <p:bgPr>
        <a:solidFill>
          <a:schemeClr val="accent2"/>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5369BB8-311F-B94C-9C75-32FDB70272FF}"/>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6111B946-E868-DF4C-BBA0-596BBA38F451}"/>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1" name="Picture Placeholder 10">
            <a:extLst>
              <a:ext uri="{FF2B5EF4-FFF2-40B4-BE49-F238E27FC236}">
                <a16:creationId xmlns:a16="http://schemas.microsoft.com/office/drawing/2014/main" id="{EF462D1D-88CD-1C4A-A860-7F1CEF1FBDC7}"/>
              </a:ext>
            </a:extLst>
          </p:cNvPr>
          <p:cNvSpPr>
            <a:spLocks noGrp="1" noChangeAspect="1"/>
          </p:cNvSpPr>
          <p:nvPr>
            <p:ph type="pic" sz="quarter" idx="10"/>
          </p:nvPr>
        </p:nvSpPr>
        <p:spPr>
          <a:xfrm>
            <a:off x="2024013" y="1364343"/>
            <a:ext cx="1495897" cy="1496212"/>
          </a:xfrm>
          <a:prstGeom prst="ellipse">
            <a:avLst/>
          </a:prstGeom>
          <a:solidFill>
            <a:schemeClr val="bg1"/>
          </a:solidFill>
        </p:spPr>
        <p:txBody>
          <a:bodyPr/>
          <a:lstStyle/>
          <a:p>
            <a:r>
              <a:rPr lang="en-US"/>
              <a:t>Click icon to add picture</a:t>
            </a:r>
            <a:endParaRPr lang="en-GB"/>
          </a:p>
        </p:txBody>
      </p:sp>
      <p:sp>
        <p:nvSpPr>
          <p:cNvPr id="16" name="Text Placeholder 15">
            <a:extLst>
              <a:ext uri="{FF2B5EF4-FFF2-40B4-BE49-F238E27FC236}">
                <a16:creationId xmlns:a16="http://schemas.microsoft.com/office/drawing/2014/main" id="{7485165A-99AF-244C-AAFF-46D7FC68D571}"/>
              </a:ext>
            </a:extLst>
          </p:cNvPr>
          <p:cNvSpPr>
            <a:spLocks noGrp="1"/>
          </p:cNvSpPr>
          <p:nvPr>
            <p:ph type="body" sz="quarter" idx="11" hasCustomPrompt="1"/>
          </p:nvPr>
        </p:nvSpPr>
        <p:spPr>
          <a:xfrm>
            <a:off x="1784478" y="2942456"/>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0" name="Picture Placeholder 10">
            <a:extLst>
              <a:ext uri="{FF2B5EF4-FFF2-40B4-BE49-F238E27FC236}">
                <a16:creationId xmlns:a16="http://schemas.microsoft.com/office/drawing/2014/main" id="{E5A8A221-5750-2B40-82DF-09EBEB774086}"/>
              </a:ext>
            </a:extLst>
          </p:cNvPr>
          <p:cNvSpPr>
            <a:spLocks noGrp="1" noChangeAspect="1"/>
          </p:cNvSpPr>
          <p:nvPr>
            <p:ph type="pic" sz="quarter" idx="12"/>
          </p:nvPr>
        </p:nvSpPr>
        <p:spPr>
          <a:xfrm>
            <a:off x="4244843" y="1364343"/>
            <a:ext cx="1495897" cy="1496212"/>
          </a:xfrm>
          <a:prstGeom prst="ellipse">
            <a:avLst/>
          </a:prstGeom>
          <a:solidFill>
            <a:schemeClr val="bg1"/>
          </a:solidFill>
        </p:spPr>
        <p:txBody>
          <a:bodyPr/>
          <a:lstStyle/>
          <a:p>
            <a:r>
              <a:rPr lang="en-US"/>
              <a:t>Click icon to add picture</a:t>
            </a:r>
            <a:endParaRPr lang="en-GB"/>
          </a:p>
        </p:txBody>
      </p:sp>
      <p:sp>
        <p:nvSpPr>
          <p:cNvPr id="21" name="Text Placeholder 15">
            <a:extLst>
              <a:ext uri="{FF2B5EF4-FFF2-40B4-BE49-F238E27FC236}">
                <a16:creationId xmlns:a16="http://schemas.microsoft.com/office/drawing/2014/main" id="{E7C007C1-ECF9-0747-AB07-F9AF6C41F70D}"/>
              </a:ext>
            </a:extLst>
          </p:cNvPr>
          <p:cNvSpPr>
            <a:spLocks noGrp="1"/>
          </p:cNvSpPr>
          <p:nvPr>
            <p:ph type="body" sz="quarter" idx="13" hasCustomPrompt="1"/>
          </p:nvPr>
        </p:nvSpPr>
        <p:spPr>
          <a:xfrm>
            <a:off x="4005308" y="2942456"/>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22" name="Picture Placeholder 10">
            <a:extLst>
              <a:ext uri="{FF2B5EF4-FFF2-40B4-BE49-F238E27FC236}">
                <a16:creationId xmlns:a16="http://schemas.microsoft.com/office/drawing/2014/main" id="{43B63243-EECD-684B-875A-7D195E33999D}"/>
              </a:ext>
            </a:extLst>
          </p:cNvPr>
          <p:cNvSpPr>
            <a:spLocks noGrp="1" noChangeAspect="1"/>
          </p:cNvSpPr>
          <p:nvPr>
            <p:ph type="pic" sz="quarter" idx="14"/>
          </p:nvPr>
        </p:nvSpPr>
        <p:spPr>
          <a:xfrm>
            <a:off x="6472931" y="1364343"/>
            <a:ext cx="1495897" cy="1496212"/>
          </a:xfrm>
          <a:prstGeom prst="ellipse">
            <a:avLst/>
          </a:prstGeom>
          <a:solidFill>
            <a:schemeClr val="bg1"/>
          </a:solidFill>
        </p:spPr>
        <p:txBody>
          <a:bodyPr/>
          <a:lstStyle/>
          <a:p>
            <a:r>
              <a:rPr lang="en-US"/>
              <a:t>Click icon to add picture</a:t>
            </a:r>
            <a:endParaRPr lang="en-GB"/>
          </a:p>
        </p:txBody>
      </p:sp>
      <p:sp>
        <p:nvSpPr>
          <p:cNvPr id="33" name="Text Placeholder 15">
            <a:extLst>
              <a:ext uri="{FF2B5EF4-FFF2-40B4-BE49-F238E27FC236}">
                <a16:creationId xmlns:a16="http://schemas.microsoft.com/office/drawing/2014/main" id="{F4FA2C50-3A9D-BF40-B861-EDED2FDEE512}"/>
              </a:ext>
            </a:extLst>
          </p:cNvPr>
          <p:cNvSpPr>
            <a:spLocks noGrp="1"/>
          </p:cNvSpPr>
          <p:nvPr>
            <p:ph type="body" sz="quarter" idx="15" hasCustomPrompt="1"/>
          </p:nvPr>
        </p:nvSpPr>
        <p:spPr>
          <a:xfrm>
            <a:off x="6233396" y="2942456"/>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34" name="Picture Placeholder 10">
            <a:extLst>
              <a:ext uri="{FF2B5EF4-FFF2-40B4-BE49-F238E27FC236}">
                <a16:creationId xmlns:a16="http://schemas.microsoft.com/office/drawing/2014/main" id="{7FE94746-3D82-6247-9F5C-CE7A12591725}"/>
              </a:ext>
            </a:extLst>
          </p:cNvPr>
          <p:cNvSpPr>
            <a:spLocks noGrp="1" noChangeAspect="1"/>
          </p:cNvSpPr>
          <p:nvPr>
            <p:ph type="pic" sz="quarter" idx="16"/>
          </p:nvPr>
        </p:nvSpPr>
        <p:spPr>
          <a:xfrm>
            <a:off x="8686505" y="1364343"/>
            <a:ext cx="1495897" cy="1496212"/>
          </a:xfrm>
          <a:prstGeom prst="ellipse">
            <a:avLst/>
          </a:prstGeom>
          <a:solidFill>
            <a:schemeClr val="bg1"/>
          </a:solidFill>
        </p:spPr>
        <p:txBody>
          <a:bodyPr/>
          <a:lstStyle/>
          <a:p>
            <a:r>
              <a:rPr lang="en-US"/>
              <a:t>Click icon to add picture</a:t>
            </a:r>
            <a:endParaRPr lang="en-GB"/>
          </a:p>
        </p:txBody>
      </p:sp>
      <p:sp>
        <p:nvSpPr>
          <p:cNvPr id="35" name="Text Placeholder 15">
            <a:extLst>
              <a:ext uri="{FF2B5EF4-FFF2-40B4-BE49-F238E27FC236}">
                <a16:creationId xmlns:a16="http://schemas.microsoft.com/office/drawing/2014/main" id="{1276DEEC-E1BF-3A45-B2D8-797D4CAB650B}"/>
              </a:ext>
            </a:extLst>
          </p:cNvPr>
          <p:cNvSpPr>
            <a:spLocks noGrp="1"/>
          </p:cNvSpPr>
          <p:nvPr>
            <p:ph type="body" sz="quarter" idx="17" hasCustomPrompt="1"/>
          </p:nvPr>
        </p:nvSpPr>
        <p:spPr>
          <a:xfrm>
            <a:off x="8446970" y="2942456"/>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36" name="Picture Placeholder 10">
            <a:extLst>
              <a:ext uri="{FF2B5EF4-FFF2-40B4-BE49-F238E27FC236}">
                <a16:creationId xmlns:a16="http://schemas.microsoft.com/office/drawing/2014/main" id="{45E2896B-D418-E649-B1A2-B8AFD56B3D00}"/>
              </a:ext>
            </a:extLst>
          </p:cNvPr>
          <p:cNvSpPr>
            <a:spLocks noGrp="1" noChangeAspect="1"/>
          </p:cNvSpPr>
          <p:nvPr>
            <p:ph type="pic" sz="quarter" idx="18"/>
          </p:nvPr>
        </p:nvSpPr>
        <p:spPr>
          <a:xfrm>
            <a:off x="2024013" y="3788229"/>
            <a:ext cx="1495897" cy="1496212"/>
          </a:xfrm>
          <a:prstGeom prst="ellipse">
            <a:avLst/>
          </a:prstGeom>
          <a:solidFill>
            <a:schemeClr val="bg1"/>
          </a:solidFill>
        </p:spPr>
        <p:txBody>
          <a:bodyPr/>
          <a:lstStyle/>
          <a:p>
            <a:r>
              <a:rPr lang="en-US"/>
              <a:t>Click icon to add picture</a:t>
            </a:r>
            <a:endParaRPr lang="en-GB"/>
          </a:p>
        </p:txBody>
      </p:sp>
      <p:sp>
        <p:nvSpPr>
          <p:cNvPr id="37" name="Text Placeholder 15">
            <a:extLst>
              <a:ext uri="{FF2B5EF4-FFF2-40B4-BE49-F238E27FC236}">
                <a16:creationId xmlns:a16="http://schemas.microsoft.com/office/drawing/2014/main" id="{2D714BAB-700E-8549-9DD9-56025A898558}"/>
              </a:ext>
            </a:extLst>
          </p:cNvPr>
          <p:cNvSpPr>
            <a:spLocks noGrp="1"/>
          </p:cNvSpPr>
          <p:nvPr>
            <p:ph type="body" sz="quarter" idx="19" hasCustomPrompt="1"/>
          </p:nvPr>
        </p:nvSpPr>
        <p:spPr>
          <a:xfrm>
            <a:off x="1784478" y="5366342"/>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38" name="Picture Placeholder 10">
            <a:extLst>
              <a:ext uri="{FF2B5EF4-FFF2-40B4-BE49-F238E27FC236}">
                <a16:creationId xmlns:a16="http://schemas.microsoft.com/office/drawing/2014/main" id="{E5AD2FB3-8EBF-C04D-BEBD-76A12EC3B7CA}"/>
              </a:ext>
            </a:extLst>
          </p:cNvPr>
          <p:cNvSpPr>
            <a:spLocks noGrp="1" noChangeAspect="1"/>
          </p:cNvSpPr>
          <p:nvPr>
            <p:ph type="pic" sz="quarter" idx="20"/>
          </p:nvPr>
        </p:nvSpPr>
        <p:spPr>
          <a:xfrm>
            <a:off x="4244843" y="3788229"/>
            <a:ext cx="1495897" cy="1496212"/>
          </a:xfrm>
          <a:prstGeom prst="ellipse">
            <a:avLst/>
          </a:prstGeom>
          <a:solidFill>
            <a:schemeClr val="bg1"/>
          </a:solidFill>
        </p:spPr>
        <p:txBody>
          <a:bodyPr/>
          <a:lstStyle/>
          <a:p>
            <a:r>
              <a:rPr lang="en-US"/>
              <a:t>Click icon to add picture</a:t>
            </a:r>
            <a:endParaRPr lang="en-GB"/>
          </a:p>
        </p:txBody>
      </p:sp>
      <p:sp>
        <p:nvSpPr>
          <p:cNvPr id="39" name="Text Placeholder 15">
            <a:extLst>
              <a:ext uri="{FF2B5EF4-FFF2-40B4-BE49-F238E27FC236}">
                <a16:creationId xmlns:a16="http://schemas.microsoft.com/office/drawing/2014/main" id="{C57A857B-6957-FC4C-988F-9FD82BEA3B35}"/>
              </a:ext>
            </a:extLst>
          </p:cNvPr>
          <p:cNvSpPr>
            <a:spLocks noGrp="1"/>
          </p:cNvSpPr>
          <p:nvPr>
            <p:ph type="body" sz="quarter" idx="21" hasCustomPrompt="1"/>
          </p:nvPr>
        </p:nvSpPr>
        <p:spPr>
          <a:xfrm>
            <a:off x="4005308" y="5366342"/>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40" name="Picture Placeholder 10">
            <a:extLst>
              <a:ext uri="{FF2B5EF4-FFF2-40B4-BE49-F238E27FC236}">
                <a16:creationId xmlns:a16="http://schemas.microsoft.com/office/drawing/2014/main" id="{570E8217-C0E0-284F-B3B4-D2FBADCE5FB9}"/>
              </a:ext>
            </a:extLst>
          </p:cNvPr>
          <p:cNvSpPr>
            <a:spLocks noGrp="1" noChangeAspect="1"/>
          </p:cNvSpPr>
          <p:nvPr>
            <p:ph type="pic" sz="quarter" idx="22"/>
          </p:nvPr>
        </p:nvSpPr>
        <p:spPr>
          <a:xfrm>
            <a:off x="6472931" y="3788229"/>
            <a:ext cx="1495897" cy="1496212"/>
          </a:xfrm>
          <a:prstGeom prst="ellipse">
            <a:avLst/>
          </a:prstGeom>
          <a:solidFill>
            <a:schemeClr val="bg1"/>
          </a:solidFill>
        </p:spPr>
        <p:txBody>
          <a:bodyPr/>
          <a:lstStyle/>
          <a:p>
            <a:r>
              <a:rPr lang="en-US"/>
              <a:t>Click icon to add picture</a:t>
            </a:r>
            <a:endParaRPr lang="en-GB"/>
          </a:p>
        </p:txBody>
      </p:sp>
      <p:sp>
        <p:nvSpPr>
          <p:cNvPr id="41" name="Text Placeholder 15">
            <a:extLst>
              <a:ext uri="{FF2B5EF4-FFF2-40B4-BE49-F238E27FC236}">
                <a16:creationId xmlns:a16="http://schemas.microsoft.com/office/drawing/2014/main" id="{BC63A540-2590-6341-BDAD-26078F2FDEC9}"/>
              </a:ext>
            </a:extLst>
          </p:cNvPr>
          <p:cNvSpPr>
            <a:spLocks noGrp="1"/>
          </p:cNvSpPr>
          <p:nvPr>
            <p:ph type="body" sz="quarter" idx="23" hasCustomPrompt="1"/>
          </p:nvPr>
        </p:nvSpPr>
        <p:spPr>
          <a:xfrm>
            <a:off x="6233396" y="5366342"/>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sp>
        <p:nvSpPr>
          <p:cNvPr id="42" name="Picture Placeholder 10">
            <a:extLst>
              <a:ext uri="{FF2B5EF4-FFF2-40B4-BE49-F238E27FC236}">
                <a16:creationId xmlns:a16="http://schemas.microsoft.com/office/drawing/2014/main" id="{8A11264D-5CE9-4A48-8348-BC607A4FDD6D}"/>
              </a:ext>
            </a:extLst>
          </p:cNvPr>
          <p:cNvSpPr>
            <a:spLocks noGrp="1" noChangeAspect="1"/>
          </p:cNvSpPr>
          <p:nvPr>
            <p:ph type="pic" sz="quarter" idx="24"/>
          </p:nvPr>
        </p:nvSpPr>
        <p:spPr>
          <a:xfrm>
            <a:off x="8686505" y="3788229"/>
            <a:ext cx="1495897" cy="1496212"/>
          </a:xfrm>
          <a:prstGeom prst="ellipse">
            <a:avLst/>
          </a:prstGeom>
          <a:solidFill>
            <a:schemeClr val="bg1"/>
          </a:solidFill>
        </p:spPr>
        <p:txBody>
          <a:bodyPr/>
          <a:lstStyle/>
          <a:p>
            <a:r>
              <a:rPr lang="en-US"/>
              <a:t>Click icon to add picture</a:t>
            </a:r>
            <a:endParaRPr lang="en-GB"/>
          </a:p>
        </p:txBody>
      </p:sp>
      <p:sp>
        <p:nvSpPr>
          <p:cNvPr id="43" name="Text Placeholder 15">
            <a:extLst>
              <a:ext uri="{FF2B5EF4-FFF2-40B4-BE49-F238E27FC236}">
                <a16:creationId xmlns:a16="http://schemas.microsoft.com/office/drawing/2014/main" id="{B84D7E95-3D86-3E4A-AF84-B810E89D8284}"/>
              </a:ext>
            </a:extLst>
          </p:cNvPr>
          <p:cNvSpPr>
            <a:spLocks noGrp="1"/>
          </p:cNvSpPr>
          <p:nvPr>
            <p:ph type="body" sz="quarter" idx="25" hasCustomPrompt="1"/>
          </p:nvPr>
        </p:nvSpPr>
        <p:spPr>
          <a:xfrm>
            <a:off x="8446970" y="5366342"/>
            <a:ext cx="1974967" cy="536916"/>
          </a:xfrm>
        </p:spPr>
        <p:txBody>
          <a:bodyPr/>
          <a:lstStyle>
            <a:lvl1pPr algn="ctr">
              <a:lnSpc>
                <a:spcPct val="110000"/>
              </a:lnSpc>
              <a:defRPr sz="1800" b="1">
                <a:solidFill>
                  <a:schemeClr val="bg1"/>
                </a:solidFill>
              </a:defRPr>
            </a:lvl1pPr>
            <a:lvl2pPr marL="188" indent="0" algn="ctr">
              <a:lnSpc>
                <a:spcPct val="110000"/>
              </a:lnSpc>
              <a:buNone/>
              <a:defRPr sz="1600">
                <a:solidFill>
                  <a:schemeClr val="bg1"/>
                </a:solidFill>
              </a:defRPr>
            </a:lvl2pPr>
          </a:lstStyle>
          <a:p>
            <a:pPr lvl="0"/>
            <a:r>
              <a:rPr lang="en-US"/>
              <a:t>Edit Master text styles</a:t>
            </a:r>
          </a:p>
          <a:p>
            <a:pPr lvl="1"/>
            <a:r>
              <a:rPr lang="en-US"/>
              <a:t>Second level</a:t>
            </a:r>
          </a:p>
        </p:txBody>
      </p:sp>
      <p:pic>
        <p:nvPicPr>
          <p:cNvPr id="25" name="Picture 24">
            <a:extLst>
              <a:ext uri="{FF2B5EF4-FFF2-40B4-BE49-F238E27FC236}">
                <a16:creationId xmlns:a16="http://schemas.microsoft.com/office/drawing/2014/main" id="{5607AAB6-C467-4725-96EF-BD93D43A2EE9}"/>
              </a:ext>
            </a:extLst>
          </p:cNvPr>
          <p:cNvPicPr>
            <a:picLocks noChangeAspect="1"/>
          </p:cNvPicPr>
          <p:nvPr userDrawn="1"/>
        </p:nvPicPr>
        <p:blipFill>
          <a:blip r:embed="rId2"/>
          <a:stretch>
            <a:fillRect/>
          </a:stretch>
        </p:blipFill>
        <p:spPr>
          <a:xfrm>
            <a:off x="509013" y="6276253"/>
            <a:ext cx="1233080" cy="215970"/>
          </a:xfrm>
          <a:prstGeom prst="rect">
            <a:avLst/>
          </a:prstGeom>
        </p:spPr>
      </p:pic>
      <p:sp>
        <p:nvSpPr>
          <p:cNvPr id="26" name="Date Placeholder 3">
            <a:extLst>
              <a:ext uri="{FF2B5EF4-FFF2-40B4-BE49-F238E27FC236}">
                <a16:creationId xmlns:a16="http://schemas.microsoft.com/office/drawing/2014/main" id="{5ECAC143-0A64-4C79-8585-BFD3E6A9BC2E}"/>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bg1"/>
                </a:solidFill>
                <a:latin typeface="Calibri Light" panose="020F0302020204030204" pitchFamily="34" charset="0"/>
                <a:cs typeface="Calibri Light" panose="020F0302020204030204" pitchFamily="34" charset="0"/>
              </a:defRPr>
            </a:lvl1pPr>
          </a:lstStyle>
          <a:p>
            <a:r>
              <a:rPr lang="en-GB"/>
              <a:t>Presentation date</a:t>
            </a:r>
          </a:p>
        </p:txBody>
      </p:sp>
      <p:sp>
        <p:nvSpPr>
          <p:cNvPr id="27" name="Slide Number Placeholder 5">
            <a:extLst>
              <a:ext uri="{FF2B5EF4-FFF2-40B4-BE49-F238E27FC236}">
                <a16:creationId xmlns:a16="http://schemas.microsoft.com/office/drawing/2014/main" id="{F8427580-97A0-40D6-A26C-1560AC01383F}"/>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bg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28" name="TextBox 27">
            <a:extLst>
              <a:ext uri="{FF2B5EF4-FFF2-40B4-BE49-F238E27FC236}">
                <a16:creationId xmlns:a16="http://schemas.microsoft.com/office/drawing/2014/main" id="{5517FC2C-2790-4916-BCE3-A62A12516ED1}"/>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bg1"/>
                </a:solidFill>
              </a:rPr>
              <a:t>|</a:t>
            </a:r>
          </a:p>
        </p:txBody>
      </p:sp>
    </p:spTree>
    <p:extLst>
      <p:ext uri="{BB962C8B-B14F-4D97-AF65-F5344CB8AC3E}">
        <p14:creationId xmlns:p14="http://schemas.microsoft.com/office/powerpoint/2010/main" val="42161391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e Team - white background">
    <p:bg>
      <p:bgPr>
        <a:solidFill>
          <a:srgbClr val="EBF0F3"/>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11B946-E868-DF4C-BBA0-596BBA38F451}"/>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a:p>
        </p:txBody>
      </p:sp>
      <p:sp>
        <p:nvSpPr>
          <p:cNvPr id="11" name="Picture Placeholder 10">
            <a:extLst>
              <a:ext uri="{FF2B5EF4-FFF2-40B4-BE49-F238E27FC236}">
                <a16:creationId xmlns:a16="http://schemas.microsoft.com/office/drawing/2014/main" id="{EF462D1D-88CD-1C4A-A860-7F1CEF1FBDC7}"/>
              </a:ext>
            </a:extLst>
          </p:cNvPr>
          <p:cNvSpPr>
            <a:spLocks noGrp="1" noChangeAspect="1"/>
          </p:cNvSpPr>
          <p:nvPr>
            <p:ph type="pic" sz="quarter" idx="10"/>
          </p:nvPr>
        </p:nvSpPr>
        <p:spPr>
          <a:xfrm>
            <a:off x="1241052" y="2184400"/>
            <a:ext cx="1967528" cy="1967942"/>
          </a:xfrm>
          <a:prstGeom prst="ellipse">
            <a:avLst/>
          </a:prstGeom>
          <a:solidFill>
            <a:schemeClr val="bg1"/>
          </a:solidFill>
        </p:spPr>
        <p:txBody>
          <a:bodyPr/>
          <a:lstStyle/>
          <a:p>
            <a:r>
              <a:rPr lang="en-US"/>
              <a:t>Click icon to add picture</a:t>
            </a:r>
            <a:endParaRPr lang="en-GB"/>
          </a:p>
        </p:txBody>
      </p:sp>
      <p:sp>
        <p:nvSpPr>
          <p:cNvPr id="16" name="Text Placeholder 15">
            <a:extLst>
              <a:ext uri="{FF2B5EF4-FFF2-40B4-BE49-F238E27FC236}">
                <a16:creationId xmlns:a16="http://schemas.microsoft.com/office/drawing/2014/main" id="{7485165A-99AF-244C-AAFF-46D7FC68D571}"/>
              </a:ext>
            </a:extLst>
          </p:cNvPr>
          <p:cNvSpPr>
            <a:spLocks noGrp="1"/>
          </p:cNvSpPr>
          <p:nvPr>
            <p:ph type="body" sz="quarter" idx="11" hasCustomPrompt="1"/>
          </p:nvPr>
        </p:nvSpPr>
        <p:spPr>
          <a:xfrm>
            <a:off x="1125645" y="4310856"/>
            <a:ext cx="2198343"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17" name="Picture Placeholder 10">
            <a:extLst>
              <a:ext uri="{FF2B5EF4-FFF2-40B4-BE49-F238E27FC236}">
                <a16:creationId xmlns:a16="http://schemas.microsoft.com/office/drawing/2014/main" id="{1416ACF6-5CDF-974E-85E7-B96628AFBD14}"/>
              </a:ext>
            </a:extLst>
          </p:cNvPr>
          <p:cNvSpPr>
            <a:spLocks noGrp="1" noChangeAspect="1"/>
          </p:cNvSpPr>
          <p:nvPr>
            <p:ph type="pic" sz="quarter" idx="12"/>
          </p:nvPr>
        </p:nvSpPr>
        <p:spPr>
          <a:xfrm>
            <a:off x="3824763" y="2184400"/>
            <a:ext cx="1967528" cy="1967942"/>
          </a:xfrm>
          <a:prstGeom prst="ellipse">
            <a:avLst/>
          </a:prstGeom>
          <a:solidFill>
            <a:schemeClr val="bg1"/>
          </a:solidFill>
        </p:spPr>
        <p:txBody>
          <a:bodyPr/>
          <a:lstStyle/>
          <a:p>
            <a:r>
              <a:rPr lang="en-US"/>
              <a:t>Click icon to add picture</a:t>
            </a:r>
            <a:endParaRPr lang="en-GB"/>
          </a:p>
        </p:txBody>
      </p:sp>
      <p:sp>
        <p:nvSpPr>
          <p:cNvPr id="18" name="Text Placeholder 15">
            <a:extLst>
              <a:ext uri="{FF2B5EF4-FFF2-40B4-BE49-F238E27FC236}">
                <a16:creationId xmlns:a16="http://schemas.microsoft.com/office/drawing/2014/main" id="{A7649D94-A2B7-D049-A923-6F88F9726390}"/>
              </a:ext>
            </a:extLst>
          </p:cNvPr>
          <p:cNvSpPr>
            <a:spLocks noGrp="1"/>
          </p:cNvSpPr>
          <p:nvPr>
            <p:ph type="body" sz="quarter" idx="13" hasCustomPrompt="1"/>
          </p:nvPr>
        </p:nvSpPr>
        <p:spPr>
          <a:xfrm>
            <a:off x="3709356" y="4310856"/>
            <a:ext cx="2198343"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19" name="Picture Placeholder 10">
            <a:extLst>
              <a:ext uri="{FF2B5EF4-FFF2-40B4-BE49-F238E27FC236}">
                <a16:creationId xmlns:a16="http://schemas.microsoft.com/office/drawing/2014/main" id="{756A5CF1-8A13-EE4A-A5E2-E2E428A03FAB}"/>
              </a:ext>
            </a:extLst>
          </p:cNvPr>
          <p:cNvSpPr>
            <a:spLocks noGrp="1" noChangeAspect="1"/>
          </p:cNvSpPr>
          <p:nvPr>
            <p:ph type="pic" sz="quarter" idx="14"/>
          </p:nvPr>
        </p:nvSpPr>
        <p:spPr>
          <a:xfrm>
            <a:off x="6415732" y="2184400"/>
            <a:ext cx="1967528" cy="1967942"/>
          </a:xfrm>
          <a:prstGeom prst="ellipse">
            <a:avLst/>
          </a:prstGeom>
          <a:solidFill>
            <a:schemeClr val="bg1"/>
          </a:solidFill>
        </p:spPr>
        <p:txBody>
          <a:bodyPr/>
          <a:lstStyle/>
          <a:p>
            <a:r>
              <a:rPr lang="en-US"/>
              <a:t>Click icon to add picture</a:t>
            </a:r>
            <a:endParaRPr lang="en-GB"/>
          </a:p>
        </p:txBody>
      </p:sp>
      <p:sp>
        <p:nvSpPr>
          <p:cNvPr id="20" name="Text Placeholder 15">
            <a:extLst>
              <a:ext uri="{FF2B5EF4-FFF2-40B4-BE49-F238E27FC236}">
                <a16:creationId xmlns:a16="http://schemas.microsoft.com/office/drawing/2014/main" id="{CF248639-0720-FB47-9CCA-286E556A0FF0}"/>
              </a:ext>
            </a:extLst>
          </p:cNvPr>
          <p:cNvSpPr>
            <a:spLocks noGrp="1"/>
          </p:cNvSpPr>
          <p:nvPr>
            <p:ph type="body" sz="quarter" idx="15" hasCustomPrompt="1"/>
          </p:nvPr>
        </p:nvSpPr>
        <p:spPr>
          <a:xfrm>
            <a:off x="6300325" y="4310856"/>
            <a:ext cx="2198343"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1" name="Picture Placeholder 10">
            <a:extLst>
              <a:ext uri="{FF2B5EF4-FFF2-40B4-BE49-F238E27FC236}">
                <a16:creationId xmlns:a16="http://schemas.microsoft.com/office/drawing/2014/main" id="{0D827C01-01C2-BC4D-AB37-EDE1FEE0F967}"/>
              </a:ext>
            </a:extLst>
          </p:cNvPr>
          <p:cNvSpPr>
            <a:spLocks noGrp="1" noChangeAspect="1"/>
          </p:cNvSpPr>
          <p:nvPr>
            <p:ph type="pic" sz="quarter" idx="16"/>
          </p:nvPr>
        </p:nvSpPr>
        <p:spPr>
          <a:xfrm>
            <a:off x="9006701" y="2184400"/>
            <a:ext cx="1967528" cy="1967942"/>
          </a:xfrm>
          <a:prstGeom prst="ellipse">
            <a:avLst/>
          </a:prstGeom>
          <a:solidFill>
            <a:schemeClr val="bg1"/>
          </a:solidFill>
        </p:spPr>
        <p:txBody>
          <a:bodyPr/>
          <a:lstStyle/>
          <a:p>
            <a:r>
              <a:rPr lang="en-US"/>
              <a:t>Click icon to add picture</a:t>
            </a:r>
            <a:endParaRPr lang="en-GB"/>
          </a:p>
        </p:txBody>
      </p:sp>
      <p:sp>
        <p:nvSpPr>
          <p:cNvPr id="22" name="Text Placeholder 15">
            <a:extLst>
              <a:ext uri="{FF2B5EF4-FFF2-40B4-BE49-F238E27FC236}">
                <a16:creationId xmlns:a16="http://schemas.microsoft.com/office/drawing/2014/main" id="{919DB602-0F38-0A4C-B822-C9AF39E2E4AB}"/>
              </a:ext>
            </a:extLst>
          </p:cNvPr>
          <p:cNvSpPr>
            <a:spLocks noGrp="1"/>
          </p:cNvSpPr>
          <p:nvPr>
            <p:ph type="body" sz="quarter" idx="17" hasCustomPrompt="1"/>
          </p:nvPr>
        </p:nvSpPr>
        <p:spPr>
          <a:xfrm>
            <a:off x="8891293" y="4310856"/>
            <a:ext cx="2198343"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3" name="Date Placeholder 3">
            <a:extLst>
              <a:ext uri="{FF2B5EF4-FFF2-40B4-BE49-F238E27FC236}">
                <a16:creationId xmlns:a16="http://schemas.microsoft.com/office/drawing/2014/main" id="{5B7E20D8-D93D-BE44-ABAF-7286BEBECF2E}"/>
              </a:ext>
            </a:extLst>
          </p:cNvPr>
          <p:cNvSpPr>
            <a:spLocks noGrp="1"/>
          </p:cNvSpPr>
          <p:nvPr>
            <p:ph type="dt" sz="half" idx="2"/>
          </p:nvPr>
        </p:nvSpPr>
        <p:spPr>
          <a:xfrm>
            <a:off x="776710" y="6366049"/>
            <a:ext cx="2743200" cy="138500"/>
          </a:xfrm>
          <a:prstGeom prst="rect">
            <a:avLst/>
          </a:prstGeom>
        </p:spPr>
        <p:txBody>
          <a:bodyPr vert="horz"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24" name="Slide Number Placeholder 5">
            <a:extLst>
              <a:ext uri="{FF2B5EF4-FFF2-40B4-BE49-F238E27FC236}">
                <a16:creationId xmlns:a16="http://schemas.microsoft.com/office/drawing/2014/main" id="{601FB252-0B38-B845-A542-F117146A8604}"/>
              </a:ext>
            </a:extLst>
          </p:cNvPr>
          <p:cNvSpPr>
            <a:spLocks noGrp="1"/>
          </p:cNvSpPr>
          <p:nvPr>
            <p:ph type="sldNum" sz="quarter" idx="4"/>
          </p:nvPr>
        </p:nvSpPr>
        <p:spPr>
          <a:xfrm>
            <a:off x="278860"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Tree>
    <p:extLst>
      <p:ext uri="{BB962C8B-B14F-4D97-AF65-F5344CB8AC3E}">
        <p14:creationId xmlns:p14="http://schemas.microsoft.com/office/powerpoint/2010/main" val="11209072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e Team 2 - white backgroun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11B946-E868-DF4C-BBA0-596BBA38F451}"/>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a:p>
        </p:txBody>
      </p:sp>
      <p:sp>
        <p:nvSpPr>
          <p:cNvPr id="11" name="Picture Placeholder 10">
            <a:extLst>
              <a:ext uri="{FF2B5EF4-FFF2-40B4-BE49-F238E27FC236}">
                <a16:creationId xmlns:a16="http://schemas.microsoft.com/office/drawing/2014/main" id="{EF462D1D-88CD-1C4A-A860-7F1CEF1FBDC7}"/>
              </a:ext>
            </a:extLst>
          </p:cNvPr>
          <p:cNvSpPr>
            <a:spLocks noGrp="1" noChangeAspect="1"/>
          </p:cNvSpPr>
          <p:nvPr>
            <p:ph type="pic" sz="quarter" idx="10"/>
          </p:nvPr>
        </p:nvSpPr>
        <p:spPr>
          <a:xfrm>
            <a:off x="3120775" y="1364343"/>
            <a:ext cx="1495897" cy="1496212"/>
          </a:xfrm>
          <a:prstGeom prst="ellipse">
            <a:avLst/>
          </a:prstGeom>
          <a:solidFill>
            <a:schemeClr val="bg1"/>
          </a:solidFill>
        </p:spPr>
        <p:txBody>
          <a:bodyPr/>
          <a:lstStyle/>
          <a:p>
            <a:r>
              <a:rPr lang="en-US"/>
              <a:t>Click icon to add picture</a:t>
            </a:r>
            <a:endParaRPr lang="en-GB"/>
          </a:p>
        </p:txBody>
      </p:sp>
      <p:sp>
        <p:nvSpPr>
          <p:cNvPr id="16" name="Text Placeholder 15">
            <a:extLst>
              <a:ext uri="{FF2B5EF4-FFF2-40B4-BE49-F238E27FC236}">
                <a16:creationId xmlns:a16="http://schemas.microsoft.com/office/drawing/2014/main" id="{7485165A-99AF-244C-AAFF-46D7FC68D571}"/>
              </a:ext>
            </a:extLst>
          </p:cNvPr>
          <p:cNvSpPr>
            <a:spLocks noGrp="1"/>
          </p:cNvSpPr>
          <p:nvPr>
            <p:ph type="body" sz="quarter" idx="11" hasCustomPrompt="1"/>
          </p:nvPr>
        </p:nvSpPr>
        <p:spPr>
          <a:xfrm>
            <a:off x="2889360" y="2942456"/>
            <a:ext cx="195872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3" name="Picture Placeholder 10">
            <a:extLst>
              <a:ext uri="{FF2B5EF4-FFF2-40B4-BE49-F238E27FC236}">
                <a16:creationId xmlns:a16="http://schemas.microsoft.com/office/drawing/2014/main" id="{66374E19-238F-254C-AE54-9B201922CDC2}"/>
              </a:ext>
            </a:extLst>
          </p:cNvPr>
          <p:cNvSpPr>
            <a:spLocks noGrp="1" noChangeAspect="1"/>
          </p:cNvSpPr>
          <p:nvPr>
            <p:ph type="pic" sz="quarter" idx="12"/>
          </p:nvPr>
        </p:nvSpPr>
        <p:spPr>
          <a:xfrm>
            <a:off x="5348863" y="1364343"/>
            <a:ext cx="1495897" cy="1496212"/>
          </a:xfrm>
          <a:prstGeom prst="ellipse">
            <a:avLst/>
          </a:prstGeom>
          <a:solidFill>
            <a:schemeClr val="bg1"/>
          </a:solidFill>
        </p:spPr>
        <p:txBody>
          <a:bodyPr/>
          <a:lstStyle/>
          <a:p>
            <a:r>
              <a:rPr lang="en-US"/>
              <a:t>Click icon to add picture</a:t>
            </a:r>
            <a:endParaRPr lang="en-GB"/>
          </a:p>
        </p:txBody>
      </p:sp>
      <p:sp>
        <p:nvSpPr>
          <p:cNvPr id="24" name="Text Placeholder 15">
            <a:extLst>
              <a:ext uri="{FF2B5EF4-FFF2-40B4-BE49-F238E27FC236}">
                <a16:creationId xmlns:a16="http://schemas.microsoft.com/office/drawing/2014/main" id="{EDE10265-734B-6642-A882-95C7E2A83938}"/>
              </a:ext>
            </a:extLst>
          </p:cNvPr>
          <p:cNvSpPr>
            <a:spLocks noGrp="1"/>
          </p:cNvSpPr>
          <p:nvPr>
            <p:ph type="body" sz="quarter" idx="13" hasCustomPrompt="1"/>
          </p:nvPr>
        </p:nvSpPr>
        <p:spPr>
          <a:xfrm>
            <a:off x="5117448" y="2942456"/>
            <a:ext cx="195872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5" name="Picture Placeholder 10">
            <a:extLst>
              <a:ext uri="{FF2B5EF4-FFF2-40B4-BE49-F238E27FC236}">
                <a16:creationId xmlns:a16="http://schemas.microsoft.com/office/drawing/2014/main" id="{67A43AC2-79B6-4841-B73F-75413C5336A9}"/>
              </a:ext>
            </a:extLst>
          </p:cNvPr>
          <p:cNvSpPr>
            <a:spLocks noGrp="1" noChangeAspect="1"/>
          </p:cNvSpPr>
          <p:nvPr>
            <p:ph type="pic" sz="quarter" idx="14"/>
          </p:nvPr>
        </p:nvSpPr>
        <p:spPr>
          <a:xfrm>
            <a:off x="7569693" y="1364343"/>
            <a:ext cx="1495897" cy="1496212"/>
          </a:xfrm>
          <a:prstGeom prst="ellipse">
            <a:avLst/>
          </a:prstGeom>
          <a:solidFill>
            <a:schemeClr val="bg1"/>
          </a:solidFill>
        </p:spPr>
        <p:txBody>
          <a:bodyPr/>
          <a:lstStyle/>
          <a:p>
            <a:r>
              <a:rPr lang="en-US"/>
              <a:t>Click icon to add picture</a:t>
            </a:r>
            <a:endParaRPr lang="en-GB"/>
          </a:p>
        </p:txBody>
      </p:sp>
      <p:sp>
        <p:nvSpPr>
          <p:cNvPr id="26" name="Text Placeholder 15">
            <a:extLst>
              <a:ext uri="{FF2B5EF4-FFF2-40B4-BE49-F238E27FC236}">
                <a16:creationId xmlns:a16="http://schemas.microsoft.com/office/drawing/2014/main" id="{FBCAA761-2B63-1445-A241-91296DA13ADF}"/>
              </a:ext>
            </a:extLst>
          </p:cNvPr>
          <p:cNvSpPr>
            <a:spLocks noGrp="1"/>
          </p:cNvSpPr>
          <p:nvPr>
            <p:ph type="body" sz="quarter" idx="15" hasCustomPrompt="1"/>
          </p:nvPr>
        </p:nvSpPr>
        <p:spPr>
          <a:xfrm>
            <a:off x="7338278" y="2942456"/>
            <a:ext cx="195872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7" name="Picture Placeholder 10">
            <a:extLst>
              <a:ext uri="{FF2B5EF4-FFF2-40B4-BE49-F238E27FC236}">
                <a16:creationId xmlns:a16="http://schemas.microsoft.com/office/drawing/2014/main" id="{E8169492-DEFE-DA46-9B12-468B0876119E}"/>
              </a:ext>
            </a:extLst>
          </p:cNvPr>
          <p:cNvSpPr>
            <a:spLocks noGrp="1" noChangeAspect="1"/>
          </p:cNvSpPr>
          <p:nvPr>
            <p:ph type="pic" sz="quarter" idx="16"/>
          </p:nvPr>
        </p:nvSpPr>
        <p:spPr>
          <a:xfrm>
            <a:off x="3120775" y="3795486"/>
            <a:ext cx="1495897" cy="1496212"/>
          </a:xfrm>
          <a:prstGeom prst="ellipse">
            <a:avLst/>
          </a:prstGeom>
          <a:solidFill>
            <a:schemeClr val="bg1"/>
          </a:solidFill>
        </p:spPr>
        <p:txBody>
          <a:bodyPr/>
          <a:lstStyle/>
          <a:p>
            <a:r>
              <a:rPr lang="en-US"/>
              <a:t>Click icon to add picture</a:t>
            </a:r>
            <a:endParaRPr lang="en-GB"/>
          </a:p>
        </p:txBody>
      </p:sp>
      <p:sp>
        <p:nvSpPr>
          <p:cNvPr id="28" name="Text Placeholder 15">
            <a:extLst>
              <a:ext uri="{FF2B5EF4-FFF2-40B4-BE49-F238E27FC236}">
                <a16:creationId xmlns:a16="http://schemas.microsoft.com/office/drawing/2014/main" id="{E4CCE294-3A82-1442-AE06-6811AF903BE7}"/>
              </a:ext>
            </a:extLst>
          </p:cNvPr>
          <p:cNvSpPr>
            <a:spLocks noGrp="1"/>
          </p:cNvSpPr>
          <p:nvPr>
            <p:ph type="body" sz="quarter" idx="17" hasCustomPrompt="1"/>
          </p:nvPr>
        </p:nvSpPr>
        <p:spPr>
          <a:xfrm>
            <a:off x="2889360" y="5373599"/>
            <a:ext cx="195872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9" name="Picture Placeholder 10">
            <a:extLst>
              <a:ext uri="{FF2B5EF4-FFF2-40B4-BE49-F238E27FC236}">
                <a16:creationId xmlns:a16="http://schemas.microsoft.com/office/drawing/2014/main" id="{6924D1A5-C9F4-6645-807C-2601C5BD4B09}"/>
              </a:ext>
            </a:extLst>
          </p:cNvPr>
          <p:cNvSpPr>
            <a:spLocks noGrp="1" noChangeAspect="1"/>
          </p:cNvSpPr>
          <p:nvPr>
            <p:ph type="pic" sz="quarter" idx="18"/>
          </p:nvPr>
        </p:nvSpPr>
        <p:spPr>
          <a:xfrm>
            <a:off x="5348863" y="3795486"/>
            <a:ext cx="1495897" cy="1496212"/>
          </a:xfrm>
          <a:prstGeom prst="ellipse">
            <a:avLst/>
          </a:prstGeom>
          <a:solidFill>
            <a:schemeClr val="bg1"/>
          </a:solidFill>
        </p:spPr>
        <p:txBody>
          <a:bodyPr/>
          <a:lstStyle/>
          <a:p>
            <a:r>
              <a:rPr lang="en-US"/>
              <a:t>Click icon to add picture</a:t>
            </a:r>
            <a:endParaRPr lang="en-GB"/>
          </a:p>
        </p:txBody>
      </p:sp>
      <p:sp>
        <p:nvSpPr>
          <p:cNvPr id="30" name="Text Placeholder 15">
            <a:extLst>
              <a:ext uri="{FF2B5EF4-FFF2-40B4-BE49-F238E27FC236}">
                <a16:creationId xmlns:a16="http://schemas.microsoft.com/office/drawing/2014/main" id="{6D1DC05D-EB3C-4347-927F-4BDEF0DCAFC2}"/>
              </a:ext>
            </a:extLst>
          </p:cNvPr>
          <p:cNvSpPr>
            <a:spLocks noGrp="1"/>
          </p:cNvSpPr>
          <p:nvPr>
            <p:ph type="body" sz="quarter" idx="19" hasCustomPrompt="1"/>
          </p:nvPr>
        </p:nvSpPr>
        <p:spPr>
          <a:xfrm>
            <a:off x="5117448" y="5373599"/>
            <a:ext cx="195872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31" name="Picture Placeholder 10">
            <a:extLst>
              <a:ext uri="{FF2B5EF4-FFF2-40B4-BE49-F238E27FC236}">
                <a16:creationId xmlns:a16="http://schemas.microsoft.com/office/drawing/2014/main" id="{30AEF7FB-522F-FD49-806C-7F9EA68129FE}"/>
              </a:ext>
            </a:extLst>
          </p:cNvPr>
          <p:cNvSpPr>
            <a:spLocks noGrp="1" noChangeAspect="1"/>
          </p:cNvSpPr>
          <p:nvPr>
            <p:ph type="pic" sz="quarter" idx="20"/>
          </p:nvPr>
        </p:nvSpPr>
        <p:spPr>
          <a:xfrm>
            <a:off x="7569693" y="3795486"/>
            <a:ext cx="1495897" cy="1496212"/>
          </a:xfrm>
          <a:prstGeom prst="ellipse">
            <a:avLst/>
          </a:prstGeom>
          <a:solidFill>
            <a:schemeClr val="bg1"/>
          </a:solidFill>
        </p:spPr>
        <p:txBody>
          <a:bodyPr/>
          <a:lstStyle/>
          <a:p>
            <a:r>
              <a:rPr lang="en-US"/>
              <a:t>Click icon to add picture</a:t>
            </a:r>
            <a:endParaRPr lang="en-GB"/>
          </a:p>
        </p:txBody>
      </p:sp>
      <p:sp>
        <p:nvSpPr>
          <p:cNvPr id="32" name="Text Placeholder 15">
            <a:extLst>
              <a:ext uri="{FF2B5EF4-FFF2-40B4-BE49-F238E27FC236}">
                <a16:creationId xmlns:a16="http://schemas.microsoft.com/office/drawing/2014/main" id="{9FD1D050-A79B-E146-A353-A836D94A1D72}"/>
              </a:ext>
            </a:extLst>
          </p:cNvPr>
          <p:cNvSpPr>
            <a:spLocks noGrp="1"/>
          </p:cNvSpPr>
          <p:nvPr>
            <p:ph type="body" sz="quarter" idx="21" hasCustomPrompt="1"/>
          </p:nvPr>
        </p:nvSpPr>
        <p:spPr>
          <a:xfrm>
            <a:off x="7338278" y="5373599"/>
            <a:ext cx="195872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20" name="Date Placeholder 3">
            <a:extLst>
              <a:ext uri="{FF2B5EF4-FFF2-40B4-BE49-F238E27FC236}">
                <a16:creationId xmlns:a16="http://schemas.microsoft.com/office/drawing/2014/main" id="{EEF67ED4-C1F0-AF42-9913-41AA62FD4975}"/>
              </a:ext>
            </a:extLst>
          </p:cNvPr>
          <p:cNvSpPr>
            <a:spLocks noGrp="1"/>
          </p:cNvSpPr>
          <p:nvPr>
            <p:ph type="dt" sz="half" idx="2"/>
          </p:nvPr>
        </p:nvSpPr>
        <p:spPr>
          <a:xfrm>
            <a:off x="776710" y="6366049"/>
            <a:ext cx="2743200" cy="138500"/>
          </a:xfrm>
          <a:prstGeom prst="rect">
            <a:avLst/>
          </a:prstGeom>
        </p:spPr>
        <p:txBody>
          <a:bodyPr vert="horz"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21" name="Slide Number Placeholder 5">
            <a:extLst>
              <a:ext uri="{FF2B5EF4-FFF2-40B4-BE49-F238E27FC236}">
                <a16:creationId xmlns:a16="http://schemas.microsoft.com/office/drawing/2014/main" id="{6D981F56-7754-9747-8A44-C1A753AA56D6}"/>
              </a:ext>
            </a:extLst>
          </p:cNvPr>
          <p:cNvSpPr>
            <a:spLocks noGrp="1"/>
          </p:cNvSpPr>
          <p:nvPr>
            <p:ph type="sldNum" sz="quarter" idx="4"/>
          </p:nvPr>
        </p:nvSpPr>
        <p:spPr>
          <a:xfrm>
            <a:off x="278860"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Tree>
    <p:extLst>
      <p:ext uri="{BB962C8B-B14F-4D97-AF65-F5344CB8AC3E}">
        <p14:creationId xmlns:p14="http://schemas.microsoft.com/office/powerpoint/2010/main" val="1948621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81C59-8D73-4BB4-C04F-0AE76E5222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C19E2FF-BA4A-0EAF-BB55-46243BDF2D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297E34-6E68-9DF4-6052-7C264383821D}"/>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5" name="Footer Placeholder 4">
            <a:extLst>
              <a:ext uri="{FF2B5EF4-FFF2-40B4-BE49-F238E27FC236}">
                <a16:creationId xmlns:a16="http://schemas.microsoft.com/office/drawing/2014/main" id="{66DDD72B-D6CB-9D33-84B0-80D6395C40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793209-5860-AE8E-EAE9-60AD3E786CA6}"/>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12674300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e Team 3 - white backgroun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11B946-E868-DF4C-BBA0-596BBA38F451}"/>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a:p>
        </p:txBody>
      </p:sp>
      <p:sp>
        <p:nvSpPr>
          <p:cNvPr id="20" name="Date Placeholder 3">
            <a:extLst>
              <a:ext uri="{FF2B5EF4-FFF2-40B4-BE49-F238E27FC236}">
                <a16:creationId xmlns:a16="http://schemas.microsoft.com/office/drawing/2014/main" id="{EEF67ED4-C1F0-AF42-9913-41AA62FD4975}"/>
              </a:ext>
            </a:extLst>
          </p:cNvPr>
          <p:cNvSpPr>
            <a:spLocks noGrp="1"/>
          </p:cNvSpPr>
          <p:nvPr>
            <p:ph type="dt" sz="half" idx="2"/>
          </p:nvPr>
        </p:nvSpPr>
        <p:spPr>
          <a:xfrm>
            <a:off x="776710" y="6366049"/>
            <a:ext cx="2743200" cy="138500"/>
          </a:xfrm>
          <a:prstGeom prst="rect">
            <a:avLst/>
          </a:prstGeom>
        </p:spPr>
        <p:txBody>
          <a:bodyPr vert="horz"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21" name="Slide Number Placeholder 5">
            <a:extLst>
              <a:ext uri="{FF2B5EF4-FFF2-40B4-BE49-F238E27FC236}">
                <a16:creationId xmlns:a16="http://schemas.microsoft.com/office/drawing/2014/main" id="{6D981F56-7754-9747-8A44-C1A753AA56D6}"/>
              </a:ext>
            </a:extLst>
          </p:cNvPr>
          <p:cNvSpPr>
            <a:spLocks noGrp="1"/>
          </p:cNvSpPr>
          <p:nvPr>
            <p:ph type="sldNum" sz="quarter" idx="4"/>
          </p:nvPr>
        </p:nvSpPr>
        <p:spPr>
          <a:xfrm>
            <a:off x="278860"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17" name="Picture Placeholder 10">
            <a:extLst>
              <a:ext uri="{FF2B5EF4-FFF2-40B4-BE49-F238E27FC236}">
                <a16:creationId xmlns:a16="http://schemas.microsoft.com/office/drawing/2014/main" id="{CEC21BC5-6668-A348-B3DA-E9ED2BE46FBF}"/>
              </a:ext>
            </a:extLst>
          </p:cNvPr>
          <p:cNvSpPr>
            <a:spLocks noGrp="1" noChangeAspect="1"/>
          </p:cNvSpPr>
          <p:nvPr>
            <p:ph type="pic" sz="quarter" idx="10"/>
          </p:nvPr>
        </p:nvSpPr>
        <p:spPr>
          <a:xfrm>
            <a:off x="2024013" y="1364343"/>
            <a:ext cx="1495897" cy="1496212"/>
          </a:xfrm>
          <a:prstGeom prst="ellipse">
            <a:avLst/>
          </a:prstGeom>
          <a:solidFill>
            <a:schemeClr val="bg1"/>
          </a:solidFill>
        </p:spPr>
        <p:txBody>
          <a:bodyPr/>
          <a:lstStyle/>
          <a:p>
            <a:r>
              <a:rPr lang="en-US"/>
              <a:t>Click icon to add picture</a:t>
            </a:r>
            <a:endParaRPr lang="en-GB"/>
          </a:p>
        </p:txBody>
      </p:sp>
      <p:sp>
        <p:nvSpPr>
          <p:cNvPr id="18" name="Text Placeholder 15">
            <a:extLst>
              <a:ext uri="{FF2B5EF4-FFF2-40B4-BE49-F238E27FC236}">
                <a16:creationId xmlns:a16="http://schemas.microsoft.com/office/drawing/2014/main" id="{AFC323FE-1CF6-1140-875A-FE8135C4FC58}"/>
              </a:ext>
            </a:extLst>
          </p:cNvPr>
          <p:cNvSpPr>
            <a:spLocks noGrp="1"/>
          </p:cNvSpPr>
          <p:nvPr>
            <p:ph type="body" sz="quarter" idx="11" hasCustomPrompt="1"/>
          </p:nvPr>
        </p:nvSpPr>
        <p:spPr>
          <a:xfrm>
            <a:off x="1784478" y="2942456"/>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19" name="Picture Placeholder 10">
            <a:extLst>
              <a:ext uri="{FF2B5EF4-FFF2-40B4-BE49-F238E27FC236}">
                <a16:creationId xmlns:a16="http://schemas.microsoft.com/office/drawing/2014/main" id="{9A7057EC-DFEE-5A42-9E35-05AD20B2DC9C}"/>
              </a:ext>
            </a:extLst>
          </p:cNvPr>
          <p:cNvSpPr>
            <a:spLocks noGrp="1" noChangeAspect="1"/>
          </p:cNvSpPr>
          <p:nvPr>
            <p:ph type="pic" sz="quarter" idx="12"/>
          </p:nvPr>
        </p:nvSpPr>
        <p:spPr>
          <a:xfrm>
            <a:off x="4244843" y="1364343"/>
            <a:ext cx="1495897" cy="1496212"/>
          </a:xfrm>
          <a:prstGeom prst="ellipse">
            <a:avLst/>
          </a:prstGeom>
          <a:solidFill>
            <a:schemeClr val="bg1"/>
          </a:solidFill>
        </p:spPr>
        <p:txBody>
          <a:bodyPr/>
          <a:lstStyle/>
          <a:p>
            <a:r>
              <a:rPr lang="en-US"/>
              <a:t>Click icon to add picture</a:t>
            </a:r>
            <a:endParaRPr lang="en-GB"/>
          </a:p>
        </p:txBody>
      </p:sp>
      <p:sp>
        <p:nvSpPr>
          <p:cNvPr id="22" name="Text Placeholder 15">
            <a:extLst>
              <a:ext uri="{FF2B5EF4-FFF2-40B4-BE49-F238E27FC236}">
                <a16:creationId xmlns:a16="http://schemas.microsoft.com/office/drawing/2014/main" id="{1A792E71-BA1B-5542-BE6F-65800D57435D}"/>
              </a:ext>
            </a:extLst>
          </p:cNvPr>
          <p:cNvSpPr>
            <a:spLocks noGrp="1"/>
          </p:cNvSpPr>
          <p:nvPr>
            <p:ph type="body" sz="quarter" idx="13" hasCustomPrompt="1"/>
          </p:nvPr>
        </p:nvSpPr>
        <p:spPr>
          <a:xfrm>
            <a:off x="4005308" y="2942456"/>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33" name="Picture Placeholder 10">
            <a:extLst>
              <a:ext uri="{FF2B5EF4-FFF2-40B4-BE49-F238E27FC236}">
                <a16:creationId xmlns:a16="http://schemas.microsoft.com/office/drawing/2014/main" id="{1D0BC707-58C7-AF43-A90C-E686C92248AF}"/>
              </a:ext>
            </a:extLst>
          </p:cNvPr>
          <p:cNvSpPr>
            <a:spLocks noGrp="1" noChangeAspect="1"/>
          </p:cNvSpPr>
          <p:nvPr>
            <p:ph type="pic" sz="quarter" idx="14"/>
          </p:nvPr>
        </p:nvSpPr>
        <p:spPr>
          <a:xfrm>
            <a:off x="6472931" y="1364343"/>
            <a:ext cx="1495897" cy="1496212"/>
          </a:xfrm>
          <a:prstGeom prst="ellipse">
            <a:avLst/>
          </a:prstGeom>
          <a:solidFill>
            <a:schemeClr val="bg1"/>
          </a:solidFill>
        </p:spPr>
        <p:txBody>
          <a:bodyPr/>
          <a:lstStyle/>
          <a:p>
            <a:r>
              <a:rPr lang="en-US"/>
              <a:t>Click icon to add picture</a:t>
            </a:r>
            <a:endParaRPr lang="en-GB"/>
          </a:p>
        </p:txBody>
      </p:sp>
      <p:sp>
        <p:nvSpPr>
          <p:cNvPr id="34" name="Text Placeholder 15">
            <a:extLst>
              <a:ext uri="{FF2B5EF4-FFF2-40B4-BE49-F238E27FC236}">
                <a16:creationId xmlns:a16="http://schemas.microsoft.com/office/drawing/2014/main" id="{7E8802AE-F493-EA45-8E61-EA872D92E28D}"/>
              </a:ext>
            </a:extLst>
          </p:cNvPr>
          <p:cNvSpPr>
            <a:spLocks noGrp="1"/>
          </p:cNvSpPr>
          <p:nvPr>
            <p:ph type="body" sz="quarter" idx="15" hasCustomPrompt="1"/>
          </p:nvPr>
        </p:nvSpPr>
        <p:spPr>
          <a:xfrm>
            <a:off x="6233396" y="2942456"/>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35" name="Picture Placeholder 10">
            <a:extLst>
              <a:ext uri="{FF2B5EF4-FFF2-40B4-BE49-F238E27FC236}">
                <a16:creationId xmlns:a16="http://schemas.microsoft.com/office/drawing/2014/main" id="{34E84165-68DF-5243-AF4E-444A3A949B6D}"/>
              </a:ext>
            </a:extLst>
          </p:cNvPr>
          <p:cNvSpPr>
            <a:spLocks noGrp="1" noChangeAspect="1"/>
          </p:cNvSpPr>
          <p:nvPr>
            <p:ph type="pic" sz="quarter" idx="16"/>
          </p:nvPr>
        </p:nvSpPr>
        <p:spPr>
          <a:xfrm>
            <a:off x="8686505" y="1364343"/>
            <a:ext cx="1495897" cy="1496212"/>
          </a:xfrm>
          <a:prstGeom prst="ellipse">
            <a:avLst/>
          </a:prstGeom>
          <a:solidFill>
            <a:schemeClr val="bg1"/>
          </a:solidFill>
        </p:spPr>
        <p:txBody>
          <a:bodyPr/>
          <a:lstStyle/>
          <a:p>
            <a:r>
              <a:rPr lang="en-US"/>
              <a:t>Click icon to add picture</a:t>
            </a:r>
            <a:endParaRPr lang="en-GB"/>
          </a:p>
        </p:txBody>
      </p:sp>
      <p:sp>
        <p:nvSpPr>
          <p:cNvPr id="36" name="Text Placeholder 15">
            <a:extLst>
              <a:ext uri="{FF2B5EF4-FFF2-40B4-BE49-F238E27FC236}">
                <a16:creationId xmlns:a16="http://schemas.microsoft.com/office/drawing/2014/main" id="{AC16DB6B-E40B-3F4F-93BD-6D107F5E9803}"/>
              </a:ext>
            </a:extLst>
          </p:cNvPr>
          <p:cNvSpPr>
            <a:spLocks noGrp="1"/>
          </p:cNvSpPr>
          <p:nvPr>
            <p:ph type="body" sz="quarter" idx="17" hasCustomPrompt="1"/>
          </p:nvPr>
        </p:nvSpPr>
        <p:spPr>
          <a:xfrm>
            <a:off x="8446970" y="2942456"/>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37" name="Picture Placeholder 10">
            <a:extLst>
              <a:ext uri="{FF2B5EF4-FFF2-40B4-BE49-F238E27FC236}">
                <a16:creationId xmlns:a16="http://schemas.microsoft.com/office/drawing/2014/main" id="{72391193-4051-FE48-835F-5E8D90B35311}"/>
              </a:ext>
            </a:extLst>
          </p:cNvPr>
          <p:cNvSpPr>
            <a:spLocks noGrp="1" noChangeAspect="1"/>
          </p:cNvSpPr>
          <p:nvPr>
            <p:ph type="pic" sz="quarter" idx="18"/>
          </p:nvPr>
        </p:nvSpPr>
        <p:spPr>
          <a:xfrm>
            <a:off x="2024013" y="3788229"/>
            <a:ext cx="1495897" cy="1496212"/>
          </a:xfrm>
          <a:prstGeom prst="ellipse">
            <a:avLst/>
          </a:prstGeom>
          <a:solidFill>
            <a:schemeClr val="bg1"/>
          </a:solidFill>
        </p:spPr>
        <p:txBody>
          <a:bodyPr/>
          <a:lstStyle/>
          <a:p>
            <a:r>
              <a:rPr lang="en-US"/>
              <a:t>Click icon to add picture</a:t>
            </a:r>
            <a:endParaRPr lang="en-GB"/>
          </a:p>
        </p:txBody>
      </p:sp>
      <p:sp>
        <p:nvSpPr>
          <p:cNvPr id="38" name="Text Placeholder 15">
            <a:extLst>
              <a:ext uri="{FF2B5EF4-FFF2-40B4-BE49-F238E27FC236}">
                <a16:creationId xmlns:a16="http://schemas.microsoft.com/office/drawing/2014/main" id="{FCED7D35-C639-3E4D-926A-5E880E197474}"/>
              </a:ext>
            </a:extLst>
          </p:cNvPr>
          <p:cNvSpPr>
            <a:spLocks noGrp="1"/>
          </p:cNvSpPr>
          <p:nvPr>
            <p:ph type="body" sz="quarter" idx="19" hasCustomPrompt="1"/>
          </p:nvPr>
        </p:nvSpPr>
        <p:spPr>
          <a:xfrm>
            <a:off x="1784478" y="5366342"/>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39" name="Picture Placeholder 10">
            <a:extLst>
              <a:ext uri="{FF2B5EF4-FFF2-40B4-BE49-F238E27FC236}">
                <a16:creationId xmlns:a16="http://schemas.microsoft.com/office/drawing/2014/main" id="{1F07D5B4-E53D-AD4E-A7D7-FB263F3424F5}"/>
              </a:ext>
            </a:extLst>
          </p:cNvPr>
          <p:cNvSpPr>
            <a:spLocks noGrp="1" noChangeAspect="1"/>
          </p:cNvSpPr>
          <p:nvPr>
            <p:ph type="pic" sz="quarter" idx="20"/>
          </p:nvPr>
        </p:nvSpPr>
        <p:spPr>
          <a:xfrm>
            <a:off x="4244843" y="3788229"/>
            <a:ext cx="1495897" cy="1496212"/>
          </a:xfrm>
          <a:prstGeom prst="ellipse">
            <a:avLst/>
          </a:prstGeom>
          <a:solidFill>
            <a:schemeClr val="bg1"/>
          </a:solidFill>
        </p:spPr>
        <p:txBody>
          <a:bodyPr/>
          <a:lstStyle/>
          <a:p>
            <a:r>
              <a:rPr lang="en-US"/>
              <a:t>Click icon to add picture</a:t>
            </a:r>
            <a:endParaRPr lang="en-GB"/>
          </a:p>
        </p:txBody>
      </p:sp>
      <p:sp>
        <p:nvSpPr>
          <p:cNvPr id="40" name="Text Placeholder 15">
            <a:extLst>
              <a:ext uri="{FF2B5EF4-FFF2-40B4-BE49-F238E27FC236}">
                <a16:creationId xmlns:a16="http://schemas.microsoft.com/office/drawing/2014/main" id="{922D009A-CB10-0D45-B0AB-F58F03005A69}"/>
              </a:ext>
            </a:extLst>
          </p:cNvPr>
          <p:cNvSpPr>
            <a:spLocks noGrp="1"/>
          </p:cNvSpPr>
          <p:nvPr>
            <p:ph type="body" sz="quarter" idx="21" hasCustomPrompt="1"/>
          </p:nvPr>
        </p:nvSpPr>
        <p:spPr>
          <a:xfrm>
            <a:off x="4005308" y="5366342"/>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41" name="Picture Placeholder 10">
            <a:extLst>
              <a:ext uri="{FF2B5EF4-FFF2-40B4-BE49-F238E27FC236}">
                <a16:creationId xmlns:a16="http://schemas.microsoft.com/office/drawing/2014/main" id="{D283AD58-DB27-274C-A19B-CD5BEDB9310E}"/>
              </a:ext>
            </a:extLst>
          </p:cNvPr>
          <p:cNvSpPr>
            <a:spLocks noGrp="1" noChangeAspect="1"/>
          </p:cNvSpPr>
          <p:nvPr>
            <p:ph type="pic" sz="quarter" idx="22"/>
          </p:nvPr>
        </p:nvSpPr>
        <p:spPr>
          <a:xfrm>
            <a:off x="6472931" y="3788229"/>
            <a:ext cx="1495897" cy="1496212"/>
          </a:xfrm>
          <a:prstGeom prst="ellipse">
            <a:avLst/>
          </a:prstGeom>
          <a:solidFill>
            <a:schemeClr val="bg1"/>
          </a:solidFill>
        </p:spPr>
        <p:txBody>
          <a:bodyPr/>
          <a:lstStyle/>
          <a:p>
            <a:r>
              <a:rPr lang="en-US"/>
              <a:t>Click icon to add picture</a:t>
            </a:r>
            <a:endParaRPr lang="en-GB"/>
          </a:p>
        </p:txBody>
      </p:sp>
      <p:sp>
        <p:nvSpPr>
          <p:cNvPr id="42" name="Text Placeholder 15">
            <a:extLst>
              <a:ext uri="{FF2B5EF4-FFF2-40B4-BE49-F238E27FC236}">
                <a16:creationId xmlns:a16="http://schemas.microsoft.com/office/drawing/2014/main" id="{2929B484-AA71-6D40-B7B2-D40ACA6F9527}"/>
              </a:ext>
            </a:extLst>
          </p:cNvPr>
          <p:cNvSpPr>
            <a:spLocks noGrp="1"/>
          </p:cNvSpPr>
          <p:nvPr>
            <p:ph type="body" sz="quarter" idx="23" hasCustomPrompt="1"/>
          </p:nvPr>
        </p:nvSpPr>
        <p:spPr>
          <a:xfrm>
            <a:off x="6233396" y="5366342"/>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
        <p:nvSpPr>
          <p:cNvPr id="43" name="Picture Placeholder 10">
            <a:extLst>
              <a:ext uri="{FF2B5EF4-FFF2-40B4-BE49-F238E27FC236}">
                <a16:creationId xmlns:a16="http://schemas.microsoft.com/office/drawing/2014/main" id="{C29FFC26-18EB-9B45-8316-C9BC7834A416}"/>
              </a:ext>
            </a:extLst>
          </p:cNvPr>
          <p:cNvSpPr>
            <a:spLocks noGrp="1" noChangeAspect="1"/>
          </p:cNvSpPr>
          <p:nvPr>
            <p:ph type="pic" sz="quarter" idx="24"/>
          </p:nvPr>
        </p:nvSpPr>
        <p:spPr>
          <a:xfrm>
            <a:off x="8686505" y="3788229"/>
            <a:ext cx="1495897" cy="1496212"/>
          </a:xfrm>
          <a:prstGeom prst="ellipse">
            <a:avLst/>
          </a:prstGeom>
          <a:solidFill>
            <a:schemeClr val="bg1"/>
          </a:solidFill>
        </p:spPr>
        <p:txBody>
          <a:bodyPr/>
          <a:lstStyle/>
          <a:p>
            <a:r>
              <a:rPr lang="en-US"/>
              <a:t>Click icon to add picture</a:t>
            </a:r>
            <a:endParaRPr lang="en-GB"/>
          </a:p>
        </p:txBody>
      </p:sp>
      <p:sp>
        <p:nvSpPr>
          <p:cNvPr id="44" name="Text Placeholder 15">
            <a:extLst>
              <a:ext uri="{FF2B5EF4-FFF2-40B4-BE49-F238E27FC236}">
                <a16:creationId xmlns:a16="http://schemas.microsoft.com/office/drawing/2014/main" id="{73D1F320-0279-3545-9AF4-9402D31A6F13}"/>
              </a:ext>
            </a:extLst>
          </p:cNvPr>
          <p:cNvSpPr>
            <a:spLocks noGrp="1"/>
          </p:cNvSpPr>
          <p:nvPr>
            <p:ph type="body" sz="quarter" idx="25" hasCustomPrompt="1"/>
          </p:nvPr>
        </p:nvSpPr>
        <p:spPr>
          <a:xfrm>
            <a:off x="8446970" y="5366342"/>
            <a:ext cx="1974967" cy="536916"/>
          </a:xfrm>
        </p:spPr>
        <p:txBody>
          <a:bodyPr/>
          <a:lstStyle>
            <a:lvl1pPr algn="ctr">
              <a:lnSpc>
                <a:spcPct val="110000"/>
              </a:lnSpc>
              <a:defRPr sz="1800" b="1">
                <a:solidFill>
                  <a:schemeClr val="tx1"/>
                </a:solidFill>
              </a:defRPr>
            </a:lvl1pPr>
            <a:lvl2pPr marL="188" indent="0" algn="ctr">
              <a:lnSpc>
                <a:spcPct val="110000"/>
              </a:lnSpc>
              <a:buNone/>
              <a:defRPr sz="1600">
                <a:solidFill>
                  <a:schemeClr val="tx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827403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Case Study">
    <p:bg>
      <p:bgPr>
        <a:solidFill>
          <a:srgbClr val="EBF0F3"/>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7270CDF-8EEF-1147-B8CA-E617995502A0}"/>
              </a:ext>
            </a:extLst>
          </p:cNvPr>
          <p:cNvSpPr/>
          <p:nvPr userDrawn="1"/>
        </p:nvSpPr>
        <p:spPr>
          <a:xfrm>
            <a:off x="6089139" y="0"/>
            <a:ext cx="6102861" cy="6858000"/>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2" name="Title 1">
            <a:extLst>
              <a:ext uri="{FF2B5EF4-FFF2-40B4-BE49-F238E27FC236}">
                <a16:creationId xmlns:a16="http://schemas.microsoft.com/office/drawing/2014/main" id="{6F9BC4F3-57E5-934F-AE7B-1B2D14D659AF}"/>
              </a:ext>
            </a:extLst>
          </p:cNvPr>
          <p:cNvSpPr>
            <a:spLocks noGrp="1"/>
          </p:cNvSpPr>
          <p:nvPr>
            <p:ph type="title"/>
          </p:nvPr>
        </p:nvSpPr>
        <p:spPr>
          <a:xfrm>
            <a:off x="514329" y="384176"/>
            <a:ext cx="5393370" cy="310117"/>
          </a:xfrm>
        </p:spPr>
        <p:txBody>
          <a:bodyPr/>
          <a:lstStyle>
            <a:lvl1pPr>
              <a:defRPr b="0"/>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347BB86C-9758-2F40-931D-FCC9D581B3EF}"/>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6771A2C-B0FD-8C47-9F50-8E90B66CE2FB}"/>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cxnSp>
        <p:nvCxnSpPr>
          <p:cNvPr id="6" name="Straight Connector 5">
            <a:extLst>
              <a:ext uri="{FF2B5EF4-FFF2-40B4-BE49-F238E27FC236}">
                <a16:creationId xmlns:a16="http://schemas.microsoft.com/office/drawing/2014/main" id="{76718657-2DDD-C240-A6FE-884099C13C4A}"/>
              </a:ext>
            </a:extLst>
          </p:cNvPr>
          <p:cNvCxnSpPr>
            <a:cxnSpLocks/>
          </p:cNvCxnSpPr>
          <p:nvPr userDrawn="1"/>
        </p:nvCxnSpPr>
        <p:spPr>
          <a:xfrm>
            <a:off x="514383" y="1278741"/>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A2D47E3A-5513-B44A-A814-29E5F6BAEBBC}"/>
              </a:ext>
            </a:extLst>
          </p:cNvPr>
          <p:cNvSpPr>
            <a:spLocks noGrp="1"/>
          </p:cNvSpPr>
          <p:nvPr>
            <p:ph idx="12" hasCustomPrompt="1"/>
          </p:nvPr>
        </p:nvSpPr>
        <p:spPr>
          <a:xfrm>
            <a:off x="6710518" y="1354817"/>
            <a:ext cx="5025046" cy="4305755"/>
          </a:xfrm>
        </p:spPr>
        <p:txBody>
          <a:bodyPr/>
          <a:lstStyle>
            <a:lvl1pPr>
              <a:lnSpc>
                <a:spcPct val="103000"/>
              </a:lnSpc>
              <a:spcAft>
                <a:spcPts val="300"/>
              </a:spcAft>
              <a:defRPr sz="2100" b="0"/>
            </a:lvl1pPr>
            <a:lvl2pPr marL="188" indent="0">
              <a:lnSpc>
                <a:spcPct val="103000"/>
              </a:lnSpc>
              <a:spcBef>
                <a:spcPts val="300"/>
              </a:spcBef>
              <a:spcAft>
                <a:spcPts val="800"/>
              </a:spcAft>
              <a:buNone/>
              <a:defRPr sz="2600" b="1"/>
            </a:lvl2pPr>
            <a:lvl3pPr marL="223044" indent="-223044">
              <a:lnSpc>
                <a:spcPct val="103000"/>
              </a:lnSpc>
              <a:buFont typeface="System Font Regular"/>
              <a:buChar char="•"/>
              <a:tabLst/>
              <a:defRPr sz="2100"/>
            </a:lvl3pPr>
            <a:lvl4pPr marL="471488" indent="-248444">
              <a:lnSpc>
                <a:spcPct val="103000"/>
              </a:lnSpc>
              <a:buClrTx/>
              <a:buFont typeface="System Font Regular"/>
              <a:buChar char="–"/>
              <a:tabLst/>
              <a:defRPr sz="2100"/>
            </a:lvl4pPr>
            <a:lvl5pPr marL="670719" indent="-223838">
              <a:lnSpc>
                <a:spcPct val="103000"/>
              </a:lnSpc>
              <a:buClr>
                <a:schemeClr val="accent1"/>
              </a:buClr>
              <a:buFont typeface="System Font Regular"/>
              <a:buChar char="•"/>
              <a:tabLst/>
              <a:defRPr sz="21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ubtitle 2">
            <a:extLst>
              <a:ext uri="{FF2B5EF4-FFF2-40B4-BE49-F238E27FC236}">
                <a16:creationId xmlns:a16="http://schemas.microsoft.com/office/drawing/2014/main" id="{C7235769-51D8-054E-836E-73CA8166A263}"/>
              </a:ext>
            </a:extLst>
          </p:cNvPr>
          <p:cNvSpPr>
            <a:spLocks noGrp="1"/>
          </p:cNvSpPr>
          <p:nvPr>
            <p:ph type="subTitle" idx="1"/>
          </p:nvPr>
        </p:nvSpPr>
        <p:spPr>
          <a:xfrm>
            <a:off x="514330" y="749981"/>
            <a:ext cx="5393370" cy="310085"/>
          </a:xfrm>
        </p:spPr>
        <p:txBody>
          <a:bodyPr wrap="square">
            <a:spAutoFit/>
          </a:bodyPr>
          <a:lstStyle>
            <a:lvl1pPr marL="0" indent="0" algn="l">
              <a:lnSpc>
                <a:spcPct val="74000"/>
              </a:lnSpc>
              <a:buNone/>
              <a:defRPr sz="2600" b="1">
                <a:solidFill>
                  <a:schemeClr val="tx1"/>
                </a:solidFill>
              </a:defRPr>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GB"/>
          </a:p>
        </p:txBody>
      </p:sp>
      <p:sp>
        <p:nvSpPr>
          <p:cNvPr id="13" name="Picture Placeholder 12">
            <a:extLst>
              <a:ext uri="{FF2B5EF4-FFF2-40B4-BE49-F238E27FC236}">
                <a16:creationId xmlns:a16="http://schemas.microsoft.com/office/drawing/2014/main" id="{BE0C711F-2A7F-FE4C-86E7-04B244792FB8}"/>
              </a:ext>
            </a:extLst>
          </p:cNvPr>
          <p:cNvSpPr>
            <a:spLocks noGrp="1"/>
          </p:cNvSpPr>
          <p:nvPr>
            <p:ph type="pic" sz="quarter" idx="13"/>
          </p:nvPr>
        </p:nvSpPr>
        <p:spPr>
          <a:xfrm>
            <a:off x="0" y="3440113"/>
            <a:ext cx="6089139" cy="3417888"/>
          </a:xfrm>
        </p:spPr>
        <p:txBody>
          <a:bodyPr/>
          <a:lstStyle/>
          <a:p>
            <a:r>
              <a:rPr lang="en-US"/>
              <a:t>Click icon to add picture</a:t>
            </a:r>
            <a:endParaRPr lang="en-GB"/>
          </a:p>
        </p:txBody>
      </p:sp>
      <p:sp>
        <p:nvSpPr>
          <p:cNvPr id="16" name="TextBox 15">
            <a:extLst>
              <a:ext uri="{FF2B5EF4-FFF2-40B4-BE49-F238E27FC236}">
                <a16:creationId xmlns:a16="http://schemas.microsoft.com/office/drawing/2014/main" id="{7B518CC0-2E4E-7042-B791-697070DCEB41}"/>
              </a:ext>
            </a:extLst>
          </p:cNvPr>
          <p:cNvSpPr txBox="1"/>
          <p:nvPr userDrawn="1"/>
        </p:nvSpPr>
        <p:spPr>
          <a:xfrm>
            <a:off x="645648"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
        <p:nvSpPr>
          <p:cNvPr id="12" name="Date Placeholder 3">
            <a:extLst>
              <a:ext uri="{FF2B5EF4-FFF2-40B4-BE49-F238E27FC236}">
                <a16:creationId xmlns:a16="http://schemas.microsoft.com/office/drawing/2014/main" id="{23F34463-DB0B-45B7-B6FD-C06C1E4ADC6B}"/>
              </a:ext>
            </a:extLst>
          </p:cNvPr>
          <p:cNvSpPr txBox="1">
            <a:spLocks/>
          </p:cNvSpPr>
          <p:nvPr userDrawn="1"/>
        </p:nvSpPr>
        <p:spPr>
          <a:xfrm>
            <a:off x="10842656" y="6366050"/>
            <a:ext cx="953872" cy="138499"/>
          </a:xfrm>
          <a:prstGeom prst="rect">
            <a:avLst/>
          </a:prstGeom>
        </p:spPr>
        <p:txBody>
          <a:bodyPr vert="horz" wrap="square" lIns="0" tIns="0" rIns="0" bIns="0" rtlCol="0" anchor="ctr">
            <a:spAutoFit/>
          </a:bodyPr>
          <a:lstStyle>
            <a:defPPr>
              <a:defRPr lang="en-US"/>
            </a:defPPr>
            <a:lvl1pPr marL="0" algn="l" defTabSz="1828709" rtl="0" eaLnBrk="1" latinLnBrk="0" hangingPunct="1">
              <a:lnSpc>
                <a:spcPct val="100000"/>
              </a:lnSpc>
              <a:defRPr sz="1800" b="0" i="0" kern="1200" spc="30" baseline="0">
                <a:solidFill>
                  <a:schemeClr val="tx1"/>
                </a:solidFill>
                <a:latin typeface="Calibri Light" panose="020F0302020204030204" pitchFamily="34" charset="0"/>
                <a:ea typeface="+mn-ea"/>
                <a:cs typeface="Calibri Light" panose="020F0302020204030204" pitchFamily="34" charset="0"/>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r>
              <a:rPr lang="en-GB" sz="900"/>
              <a:t>Presentation date</a:t>
            </a:r>
          </a:p>
        </p:txBody>
      </p:sp>
      <p:sp>
        <p:nvSpPr>
          <p:cNvPr id="17" name="Slide Number Placeholder 5">
            <a:extLst>
              <a:ext uri="{FF2B5EF4-FFF2-40B4-BE49-F238E27FC236}">
                <a16:creationId xmlns:a16="http://schemas.microsoft.com/office/drawing/2014/main" id="{2CE22B0D-0EC8-4414-BBD8-8AC5771C2768}"/>
              </a:ext>
            </a:extLst>
          </p:cNvPr>
          <p:cNvSpPr txBox="1">
            <a:spLocks/>
          </p:cNvSpPr>
          <p:nvPr userDrawn="1"/>
        </p:nvSpPr>
        <p:spPr>
          <a:xfrm>
            <a:off x="10344806" y="6366878"/>
            <a:ext cx="349092" cy="138499"/>
          </a:xfrm>
          <a:prstGeom prst="rect">
            <a:avLst/>
          </a:prstGeom>
        </p:spPr>
        <p:txBody>
          <a:bodyPr vert="horz" wrap="square" lIns="0" tIns="0" rIns="0" bIns="0" rtlCol="0" anchor="ctr">
            <a:spAutoFit/>
          </a:bodyPr>
          <a:lstStyle>
            <a:defPPr>
              <a:defRPr lang="en-US"/>
            </a:defPPr>
            <a:lvl1pPr marL="0" algn="r" defTabSz="1828709" rtl="0" eaLnBrk="1" latinLnBrk="0" hangingPunct="1">
              <a:lnSpc>
                <a:spcPct val="100000"/>
              </a:lnSpc>
              <a:defRPr sz="1800" b="0" i="0" kern="1200">
                <a:solidFill>
                  <a:schemeClr val="tx1"/>
                </a:solidFill>
                <a:latin typeface="Calibri Light" panose="020F0302020204030204" pitchFamily="34" charset="0"/>
                <a:ea typeface="+mn-ea"/>
                <a:cs typeface="Calibri Light" panose="020F0302020204030204" pitchFamily="34" charset="0"/>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fld id="{91D568E7-61F5-D04E-995D-81EF41C01A2A}" type="slidenum">
              <a:rPr lang="en-GB" sz="900" smtClean="0"/>
              <a:pPr/>
              <a:t>‹#›</a:t>
            </a:fld>
            <a:endParaRPr lang="en-GB" sz="900"/>
          </a:p>
        </p:txBody>
      </p:sp>
    </p:spTree>
    <p:extLst>
      <p:ext uri="{BB962C8B-B14F-4D97-AF65-F5344CB8AC3E}">
        <p14:creationId xmlns:p14="http://schemas.microsoft.com/office/powerpoint/2010/main" val="18542657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ase studies 3 column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6CAEA55-5AC4-B34E-BE5C-A47F7E96F3A2}"/>
              </a:ext>
            </a:extLst>
          </p:cNvPr>
          <p:cNvSpPr/>
          <p:nvPr userDrawn="1"/>
        </p:nvSpPr>
        <p:spPr>
          <a:xfrm>
            <a:off x="515291" y="362857"/>
            <a:ext cx="3512686" cy="544285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12" name="Content Placeholder 2">
            <a:extLst>
              <a:ext uri="{FF2B5EF4-FFF2-40B4-BE49-F238E27FC236}">
                <a16:creationId xmlns:a16="http://schemas.microsoft.com/office/drawing/2014/main" id="{9FBBAA87-5024-D54B-BDF1-71449A147219}"/>
              </a:ext>
            </a:extLst>
          </p:cNvPr>
          <p:cNvSpPr>
            <a:spLocks noGrp="1"/>
          </p:cNvSpPr>
          <p:nvPr>
            <p:ph idx="1" hasCustomPrompt="1"/>
          </p:nvPr>
        </p:nvSpPr>
        <p:spPr>
          <a:xfrm>
            <a:off x="672182" y="1819274"/>
            <a:ext cx="3203384" cy="3768726"/>
          </a:xfrm>
        </p:spPr>
        <p:txBody>
          <a:bodyPr/>
          <a:lstStyle>
            <a:lvl1pPr>
              <a:lnSpc>
                <a:spcPct val="100000"/>
              </a:lnSpc>
              <a:spcAft>
                <a:spcPts val="300"/>
              </a:spcAft>
              <a:defRPr sz="1800" b="1"/>
            </a:lvl1pPr>
            <a:lvl2pPr marL="188" indent="0">
              <a:lnSpc>
                <a:spcPct val="100000"/>
              </a:lnSpc>
              <a:buNone/>
              <a:defRPr sz="1800"/>
            </a:lvl2pPr>
            <a:lvl3pPr marL="176400" indent="-176400">
              <a:lnSpc>
                <a:spcPct val="100000"/>
              </a:lnSpc>
              <a:buFont typeface="System Font Regular"/>
              <a:buChar char="•"/>
              <a:defRPr sz="1800"/>
            </a:lvl3pPr>
            <a:lvl4pPr marL="471600" indent="-291600">
              <a:lnSpc>
                <a:spcPct val="100000"/>
              </a:lnSpc>
              <a:buClrTx/>
              <a:buFont typeface="System Font Regular"/>
              <a:buChar char="–"/>
              <a:defRPr sz="1800"/>
            </a:lvl4pPr>
            <a:lvl5pPr marL="646200" indent="-185400">
              <a:lnSpc>
                <a:spcPct val="100000"/>
              </a:lnSpc>
              <a:buClr>
                <a:schemeClr val="accent1"/>
              </a:buClr>
              <a:buFont typeface="System Font Regular"/>
              <a:buChar cha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7573CF85-B20A-F144-9B57-F12E59E27B8A}"/>
              </a:ext>
            </a:extLst>
          </p:cNvPr>
          <p:cNvSpPr>
            <a:spLocks noGrp="1"/>
          </p:cNvSpPr>
          <p:nvPr>
            <p:ph idx="12" hasCustomPrompt="1"/>
          </p:nvPr>
        </p:nvSpPr>
        <p:spPr>
          <a:xfrm>
            <a:off x="672183" y="454932"/>
            <a:ext cx="1686543" cy="1087157"/>
          </a:xfrm>
        </p:spPr>
        <p:txBody>
          <a:bodyPr>
            <a:spAutoFit/>
          </a:bodyPr>
          <a:lstStyle>
            <a:lvl1pPr>
              <a:lnSpc>
                <a:spcPct val="110000"/>
              </a:lnSpc>
              <a:spcAft>
                <a:spcPts val="300"/>
              </a:spcAft>
              <a:defRPr b="1"/>
            </a:lvl1pPr>
            <a:lvl2pPr marL="188" indent="0">
              <a:lnSpc>
                <a:spcPct val="110000"/>
              </a:lnSpc>
              <a:buNone/>
              <a:defRPr/>
            </a:lvl2pPr>
            <a:lvl3pPr marL="176400" indent="-176400">
              <a:lnSpc>
                <a:spcPct val="110000"/>
              </a:lnSpc>
              <a:buFont typeface="System Font Regular"/>
              <a:buChar char="•"/>
              <a:defRPr/>
            </a:lvl3pPr>
            <a:lvl4pPr marL="471600" indent="-291600">
              <a:lnSpc>
                <a:spcPct val="110000"/>
              </a:lnSpc>
              <a:buClrTx/>
              <a:buFont typeface="System Font Regular"/>
              <a:buChar char="–"/>
              <a:defRPr/>
            </a:lvl4pPr>
            <a:lvl5pPr marL="646200" indent="-185400">
              <a:lnSpc>
                <a:spcPct val="110000"/>
              </a:lnSpc>
              <a:buClr>
                <a:schemeClr val="accent1"/>
              </a:buClr>
              <a:buFont typeface="System Font Regular"/>
              <a:buChar char="•"/>
              <a:defRPr/>
            </a:lvl5pPr>
          </a:lstStyle>
          <a:p>
            <a:pPr lvl="0"/>
            <a:r>
              <a:rPr lang="en-US"/>
              <a:t>Edit Master text styles</a:t>
            </a:r>
          </a:p>
          <a:p>
            <a:pPr lvl="1"/>
            <a:r>
              <a:rPr lang="en-US"/>
              <a:t>Second level</a:t>
            </a:r>
          </a:p>
        </p:txBody>
      </p:sp>
      <p:sp>
        <p:nvSpPr>
          <p:cNvPr id="15" name="Picture Placeholder 14">
            <a:extLst>
              <a:ext uri="{FF2B5EF4-FFF2-40B4-BE49-F238E27FC236}">
                <a16:creationId xmlns:a16="http://schemas.microsoft.com/office/drawing/2014/main" id="{943D03CF-66BB-BF47-B6DC-CB01D01FBEDF}"/>
              </a:ext>
            </a:extLst>
          </p:cNvPr>
          <p:cNvSpPr>
            <a:spLocks noGrp="1"/>
          </p:cNvSpPr>
          <p:nvPr>
            <p:ph type="pic" sz="quarter" idx="13"/>
          </p:nvPr>
        </p:nvSpPr>
        <p:spPr>
          <a:xfrm>
            <a:off x="2409529" y="355600"/>
            <a:ext cx="1611077" cy="1168400"/>
          </a:xfrm>
        </p:spPr>
        <p:txBody>
          <a:bodyPr/>
          <a:lstStyle/>
          <a:p>
            <a:r>
              <a:rPr lang="en-US"/>
              <a:t>Click icon to add picture</a:t>
            </a:r>
            <a:endParaRPr lang="en-GB"/>
          </a:p>
        </p:txBody>
      </p:sp>
      <p:sp>
        <p:nvSpPr>
          <p:cNvPr id="24" name="Rectangle 23">
            <a:extLst>
              <a:ext uri="{FF2B5EF4-FFF2-40B4-BE49-F238E27FC236}">
                <a16:creationId xmlns:a16="http://schemas.microsoft.com/office/drawing/2014/main" id="{692039C8-EA92-7146-AA24-D6BC2C016487}"/>
              </a:ext>
            </a:extLst>
          </p:cNvPr>
          <p:cNvSpPr/>
          <p:nvPr userDrawn="1"/>
        </p:nvSpPr>
        <p:spPr>
          <a:xfrm>
            <a:off x="4347312" y="362857"/>
            <a:ext cx="3512686" cy="544285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25" name="Content Placeholder 2">
            <a:extLst>
              <a:ext uri="{FF2B5EF4-FFF2-40B4-BE49-F238E27FC236}">
                <a16:creationId xmlns:a16="http://schemas.microsoft.com/office/drawing/2014/main" id="{1E6ECD7D-5865-FA48-9019-D470025D03FE}"/>
              </a:ext>
            </a:extLst>
          </p:cNvPr>
          <p:cNvSpPr>
            <a:spLocks noGrp="1"/>
          </p:cNvSpPr>
          <p:nvPr>
            <p:ph idx="14" hasCustomPrompt="1"/>
          </p:nvPr>
        </p:nvSpPr>
        <p:spPr>
          <a:xfrm>
            <a:off x="4504203" y="1819274"/>
            <a:ext cx="3203384" cy="3768726"/>
          </a:xfrm>
        </p:spPr>
        <p:txBody>
          <a:bodyPr/>
          <a:lstStyle>
            <a:lvl1pPr>
              <a:lnSpc>
                <a:spcPct val="100000"/>
              </a:lnSpc>
              <a:spcAft>
                <a:spcPts val="300"/>
              </a:spcAft>
              <a:defRPr sz="1800" b="1"/>
            </a:lvl1pPr>
            <a:lvl2pPr marL="188" indent="0">
              <a:lnSpc>
                <a:spcPct val="100000"/>
              </a:lnSpc>
              <a:buNone/>
              <a:defRPr sz="1800"/>
            </a:lvl2pPr>
            <a:lvl3pPr marL="176400" indent="-176400">
              <a:lnSpc>
                <a:spcPct val="100000"/>
              </a:lnSpc>
              <a:buFont typeface="System Font Regular"/>
              <a:buChar char="•"/>
              <a:defRPr sz="1800"/>
            </a:lvl3pPr>
            <a:lvl4pPr marL="471600" indent="-291600">
              <a:lnSpc>
                <a:spcPct val="100000"/>
              </a:lnSpc>
              <a:buClrTx/>
              <a:buFont typeface="System Font Regular"/>
              <a:buChar char="–"/>
              <a:defRPr sz="1800"/>
            </a:lvl4pPr>
            <a:lvl5pPr marL="646200" indent="-185400">
              <a:lnSpc>
                <a:spcPct val="100000"/>
              </a:lnSpc>
              <a:buClr>
                <a:schemeClr val="accent1"/>
              </a:buClr>
              <a:buFont typeface="System Font Regular"/>
              <a:buChar cha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2">
            <a:extLst>
              <a:ext uri="{FF2B5EF4-FFF2-40B4-BE49-F238E27FC236}">
                <a16:creationId xmlns:a16="http://schemas.microsoft.com/office/drawing/2014/main" id="{F880C0E5-4F11-244C-B711-F21EFB75B37C}"/>
              </a:ext>
            </a:extLst>
          </p:cNvPr>
          <p:cNvSpPr>
            <a:spLocks noGrp="1"/>
          </p:cNvSpPr>
          <p:nvPr>
            <p:ph idx="15" hasCustomPrompt="1"/>
          </p:nvPr>
        </p:nvSpPr>
        <p:spPr>
          <a:xfrm>
            <a:off x="4504204" y="454932"/>
            <a:ext cx="1686543" cy="1087157"/>
          </a:xfrm>
        </p:spPr>
        <p:txBody>
          <a:bodyPr>
            <a:spAutoFit/>
          </a:bodyPr>
          <a:lstStyle>
            <a:lvl1pPr>
              <a:lnSpc>
                <a:spcPct val="110000"/>
              </a:lnSpc>
              <a:spcAft>
                <a:spcPts val="300"/>
              </a:spcAft>
              <a:defRPr b="1"/>
            </a:lvl1pPr>
            <a:lvl2pPr marL="188" indent="0">
              <a:lnSpc>
                <a:spcPct val="110000"/>
              </a:lnSpc>
              <a:buNone/>
              <a:defRPr/>
            </a:lvl2pPr>
            <a:lvl3pPr marL="176400" indent="-176400">
              <a:lnSpc>
                <a:spcPct val="110000"/>
              </a:lnSpc>
              <a:buFont typeface="System Font Regular"/>
              <a:buChar char="•"/>
              <a:defRPr/>
            </a:lvl3pPr>
            <a:lvl4pPr marL="471600" indent="-291600">
              <a:lnSpc>
                <a:spcPct val="110000"/>
              </a:lnSpc>
              <a:buClrTx/>
              <a:buFont typeface="System Font Regular"/>
              <a:buChar char="–"/>
              <a:defRPr/>
            </a:lvl4pPr>
            <a:lvl5pPr marL="646200" indent="-185400">
              <a:lnSpc>
                <a:spcPct val="110000"/>
              </a:lnSpc>
              <a:buClr>
                <a:schemeClr val="accent1"/>
              </a:buClr>
              <a:buFont typeface="System Font Regular"/>
              <a:buChar char="•"/>
              <a:defRPr/>
            </a:lvl5pPr>
          </a:lstStyle>
          <a:p>
            <a:pPr lvl="0"/>
            <a:r>
              <a:rPr lang="en-US"/>
              <a:t>Edit Master text styles</a:t>
            </a:r>
          </a:p>
          <a:p>
            <a:pPr lvl="1"/>
            <a:r>
              <a:rPr lang="en-US"/>
              <a:t>Second level</a:t>
            </a:r>
          </a:p>
        </p:txBody>
      </p:sp>
      <p:sp>
        <p:nvSpPr>
          <p:cNvPr id="27" name="Picture Placeholder 14">
            <a:extLst>
              <a:ext uri="{FF2B5EF4-FFF2-40B4-BE49-F238E27FC236}">
                <a16:creationId xmlns:a16="http://schemas.microsoft.com/office/drawing/2014/main" id="{B41703AC-7C72-614F-88A2-E915EFE7406B}"/>
              </a:ext>
            </a:extLst>
          </p:cNvPr>
          <p:cNvSpPr>
            <a:spLocks noGrp="1"/>
          </p:cNvSpPr>
          <p:nvPr>
            <p:ph type="pic" sz="quarter" idx="16"/>
          </p:nvPr>
        </p:nvSpPr>
        <p:spPr>
          <a:xfrm>
            <a:off x="6241550" y="355600"/>
            <a:ext cx="1611077" cy="1168400"/>
          </a:xfrm>
        </p:spPr>
        <p:txBody>
          <a:bodyPr/>
          <a:lstStyle/>
          <a:p>
            <a:r>
              <a:rPr lang="en-US"/>
              <a:t>Click icon to add picture</a:t>
            </a:r>
            <a:endParaRPr lang="en-GB"/>
          </a:p>
        </p:txBody>
      </p:sp>
      <p:sp>
        <p:nvSpPr>
          <p:cNvPr id="28" name="Rectangle 27">
            <a:extLst>
              <a:ext uri="{FF2B5EF4-FFF2-40B4-BE49-F238E27FC236}">
                <a16:creationId xmlns:a16="http://schemas.microsoft.com/office/drawing/2014/main" id="{96E12D5C-E684-1B4A-B623-864DFCD39C1E}"/>
              </a:ext>
            </a:extLst>
          </p:cNvPr>
          <p:cNvSpPr/>
          <p:nvPr userDrawn="1"/>
        </p:nvSpPr>
        <p:spPr>
          <a:xfrm>
            <a:off x="8179333" y="362857"/>
            <a:ext cx="3512686" cy="544285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GB" sz="900"/>
          </a:p>
        </p:txBody>
      </p:sp>
      <p:sp>
        <p:nvSpPr>
          <p:cNvPr id="29" name="Content Placeholder 2">
            <a:extLst>
              <a:ext uri="{FF2B5EF4-FFF2-40B4-BE49-F238E27FC236}">
                <a16:creationId xmlns:a16="http://schemas.microsoft.com/office/drawing/2014/main" id="{E1D7BACB-AEAE-994D-8DA9-634554AC3E4B}"/>
              </a:ext>
            </a:extLst>
          </p:cNvPr>
          <p:cNvSpPr>
            <a:spLocks noGrp="1"/>
          </p:cNvSpPr>
          <p:nvPr>
            <p:ph idx="17" hasCustomPrompt="1"/>
          </p:nvPr>
        </p:nvSpPr>
        <p:spPr>
          <a:xfrm>
            <a:off x="8336224" y="1819274"/>
            <a:ext cx="3203384" cy="3768726"/>
          </a:xfrm>
        </p:spPr>
        <p:txBody>
          <a:bodyPr/>
          <a:lstStyle>
            <a:lvl1pPr>
              <a:lnSpc>
                <a:spcPct val="100000"/>
              </a:lnSpc>
              <a:spcAft>
                <a:spcPts val="300"/>
              </a:spcAft>
              <a:defRPr sz="1800" b="1"/>
            </a:lvl1pPr>
            <a:lvl2pPr marL="188" indent="0">
              <a:lnSpc>
                <a:spcPct val="100000"/>
              </a:lnSpc>
              <a:buNone/>
              <a:defRPr sz="1800"/>
            </a:lvl2pPr>
            <a:lvl3pPr marL="176400" indent="-176400">
              <a:lnSpc>
                <a:spcPct val="100000"/>
              </a:lnSpc>
              <a:buFont typeface="System Font Regular"/>
              <a:buChar char="•"/>
              <a:defRPr sz="1800"/>
            </a:lvl3pPr>
            <a:lvl4pPr marL="471600" indent="-291600">
              <a:lnSpc>
                <a:spcPct val="100000"/>
              </a:lnSpc>
              <a:buClrTx/>
              <a:buFont typeface="System Font Regular"/>
              <a:buChar char="–"/>
              <a:defRPr sz="1800"/>
            </a:lvl4pPr>
            <a:lvl5pPr marL="646200" indent="-185400">
              <a:lnSpc>
                <a:spcPct val="100000"/>
              </a:lnSpc>
              <a:buClr>
                <a:schemeClr val="accent1"/>
              </a:buClr>
              <a:buFont typeface="System Font Regular"/>
              <a:buChar cha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0" name="Content Placeholder 2">
            <a:extLst>
              <a:ext uri="{FF2B5EF4-FFF2-40B4-BE49-F238E27FC236}">
                <a16:creationId xmlns:a16="http://schemas.microsoft.com/office/drawing/2014/main" id="{6634D01F-D1C4-6749-9536-3FC8C63E681E}"/>
              </a:ext>
            </a:extLst>
          </p:cNvPr>
          <p:cNvSpPr>
            <a:spLocks noGrp="1"/>
          </p:cNvSpPr>
          <p:nvPr>
            <p:ph idx="18" hasCustomPrompt="1"/>
          </p:nvPr>
        </p:nvSpPr>
        <p:spPr>
          <a:xfrm>
            <a:off x="8336224" y="454932"/>
            <a:ext cx="1686543" cy="1087157"/>
          </a:xfrm>
        </p:spPr>
        <p:txBody>
          <a:bodyPr>
            <a:spAutoFit/>
          </a:bodyPr>
          <a:lstStyle>
            <a:lvl1pPr>
              <a:lnSpc>
                <a:spcPct val="110000"/>
              </a:lnSpc>
              <a:spcAft>
                <a:spcPts val="300"/>
              </a:spcAft>
              <a:defRPr b="1"/>
            </a:lvl1pPr>
            <a:lvl2pPr marL="188" indent="0">
              <a:lnSpc>
                <a:spcPct val="110000"/>
              </a:lnSpc>
              <a:buNone/>
              <a:defRPr/>
            </a:lvl2pPr>
            <a:lvl3pPr marL="176400" indent="-176400">
              <a:lnSpc>
                <a:spcPct val="110000"/>
              </a:lnSpc>
              <a:buFont typeface="System Font Regular"/>
              <a:buChar char="•"/>
              <a:defRPr/>
            </a:lvl3pPr>
            <a:lvl4pPr marL="471600" indent="-291600">
              <a:lnSpc>
                <a:spcPct val="110000"/>
              </a:lnSpc>
              <a:buClrTx/>
              <a:buFont typeface="System Font Regular"/>
              <a:buChar char="–"/>
              <a:defRPr/>
            </a:lvl4pPr>
            <a:lvl5pPr marL="646200" indent="-185400">
              <a:lnSpc>
                <a:spcPct val="110000"/>
              </a:lnSpc>
              <a:buClr>
                <a:schemeClr val="accent1"/>
              </a:buClr>
              <a:buFont typeface="System Font Regular"/>
              <a:buChar char="•"/>
              <a:defRPr/>
            </a:lvl5pPr>
          </a:lstStyle>
          <a:p>
            <a:pPr lvl="0"/>
            <a:r>
              <a:rPr lang="en-US"/>
              <a:t>Edit Master text styles</a:t>
            </a:r>
          </a:p>
          <a:p>
            <a:pPr lvl="1"/>
            <a:r>
              <a:rPr lang="en-US"/>
              <a:t>Second level</a:t>
            </a:r>
          </a:p>
        </p:txBody>
      </p:sp>
      <p:sp>
        <p:nvSpPr>
          <p:cNvPr id="31" name="Picture Placeholder 14">
            <a:extLst>
              <a:ext uri="{FF2B5EF4-FFF2-40B4-BE49-F238E27FC236}">
                <a16:creationId xmlns:a16="http://schemas.microsoft.com/office/drawing/2014/main" id="{B82A8A7B-E8C3-DD46-B6C6-3B048A902030}"/>
              </a:ext>
            </a:extLst>
          </p:cNvPr>
          <p:cNvSpPr>
            <a:spLocks noGrp="1"/>
          </p:cNvSpPr>
          <p:nvPr>
            <p:ph type="pic" sz="quarter" idx="19"/>
          </p:nvPr>
        </p:nvSpPr>
        <p:spPr>
          <a:xfrm>
            <a:off x="10073571" y="355600"/>
            <a:ext cx="1611077" cy="1168400"/>
          </a:xfrm>
        </p:spPr>
        <p:txBody>
          <a:bodyPr/>
          <a:lstStyle/>
          <a:p>
            <a:r>
              <a:rPr lang="en-US"/>
              <a:t>Click icon to add picture</a:t>
            </a:r>
            <a:endParaRPr lang="en-GB"/>
          </a:p>
        </p:txBody>
      </p:sp>
      <p:pic>
        <p:nvPicPr>
          <p:cNvPr id="20" name="Picture 19">
            <a:extLst>
              <a:ext uri="{FF2B5EF4-FFF2-40B4-BE49-F238E27FC236}">
                <a16:creationId xmlns:a16="http://schemas.microsoft.com/office/drawing/2014/main" id="{F7632E67-5555-4023-B046-E3D395724329}"/>
              </a:ext>
            </a:extLst>
          </p:cNvPr>
          <p:cNvPicPr>
            <a:picLocks noChangeAspect="1"/>
          </p:cNvPicPr>
          <p:nvPr userDrawn="1"/>
        </p:nvPicPr>
        <p:blipFill>
          <a:blip r:embed="rId2"/>
          <a:stretch>
            <a:fillRect/>
          </a:stretch>
        </p:blipFill>
        <p:spPr>
          <a:xfrm>
            <a:off x="509013" y="6276253"/>
            <a:ext cx="1233080" cy="215971"/>
          </a:xfrm>
          <a:prstGeom prst="rect">
            <a:avLst/>
          </a:prstGeom>
        </p:spPr>
      </p:pic>
      <p:sp>
        <p:nvSpPr>
          <p:cNvPr id="21" name="Date Placeholder 3">
            <a:extLst>
              <a:ext uri="{FF2B5EF4-FFF2-40B4-BE49-F238E27FC236}">
                <a16:creationId xmlns:a16="http://schemas.microsoft.com/office/drawing/2014/main" id="{4EE9BA73-E343-40D1-AB4B-0E834266A76B}"/>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22" name="Slide Number Placeholder 5">
            <a:extLst>
              <a:ext uri="{FF2B5EF4-FFF2-40B4-BE49-F238E27FC236}">
                <a16:creationId xmlns:a16="http://schemas.microsoft.com/office/drawing/2014/main" id="{68713A87-4396-44D6-B731-A51FA661B11C}"/>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23" name="TextBox 22">
            <a:extLst>
              <a:ext uri="{FF2B5EF4-FFF2-40B4-BE49-F238E27FC236}">
                <a16:creationId xmlns:a16="http://schemas.microsoft.com/office/drawing/2014/main" id="{512EB46C-8850-4B58-AD71-CB20807737A5}"/>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Tree>
    <p:extLst>
      <p:ext uri="{BB962C8B-B14F-4D97-AF65-F5344CB8AC3E}">
        <p14:creationId xmlns:p14="http://schemas.microsoft.com/office/powerpoint/2010/main" val="3700547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8" name="Text Placeholder 7">
            <a:extLst>
              <a:ext uri="{FF2B5EF4-FFF2-40B4-BE49-F238E27FC236}">
                <a16:creationId xmlns:a16="http://schemas.microsoft.com/office/drawing/2014/main" id="{BAC6EE6A-1D06-8241-80C1-3B29566C1E18}"/>
              </a:ext>
            </a:extLst>
          </p:cNvPr>
          <p:cNvSpPr>
            <a:spLocks noGrp="1"/>
          </p:cNvSpPr>
          <p:nvPr>
            <p:ph type="body" sz="quarter" idx="13"/>
          </p:nvPr>
        </p:nvSpPr>
        <p:spPr>
          <a:xfrm>
            <a:off x="500890" y="2010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6" name="Text Placeholder 5">
            <a:extLst>
              <a:ext uri="{FF2B5EF4-FFF2-40B4-BE49-F238E27FC236}">
                <a16:creationId xmlns:a16="http://schemas.microsoft.com/office/drawing/2014/main" id="{B6C122B1-DA59-1D42-829D-28D3D99195D7}"/>
              </a:ext>
            </a:extLst>
          </p:cNvPr>
          <p:cNvSpPr>
            <a:spLocks noGrp="1"/>
          </p:cNvSpPr>
          <p:nvPr>
            <p:ph type="body" sz="quarter" idx="12" hasCustomPrompt="1"/>
          </p:nvPr>
        </p:nvSpPr>
        <p:spPr>
          <a:xfrm>
            <a:off x="500890" y="1560512"/>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10" name="Text Placeholder 7">
            <a:extLst>
              <a:ext uri="{FF2B5EF4-FFF2-40B4-BE49-F238E27FC236}">
                <a16:creationId xmlns:a16="http://schemas.microsoft.com/office/drawing/2014/main" id="{E0C8306E-DCB3-8443-BD04-6D6C7FE4EFC5}"/>
              </a:ext>
            </a:extLst>
          </p:cNvPr>
          <p:cNvSpPr>
            <a:spLocks noGrp="1"/>
          </p:cNvSpPr>
          <p:nvPr>
            <p:ph type="body" sz="quarter" idx="14"/>
          </p:nvPr>
        </p:nvSpPr>
        <p:spPr>
          <a:xfrm>
            <a:off x="2816070" y="2010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11" name="Text Placeholder 5">
            <a:extLst>
              <a:ext uri="{FF2B5EF4-FFF2-40B4-BE49-F238E27FC236}">
                <a16:creationId xmlns:a16="http://schemas.microsoft.com/office/drawing/2014/main" id="{6A19E3F2-F6A1-D14B-BDDA-C1ED148B31A4}"/>
              </a:ext>
            </a:extLst>
          </p:cNvPr>
          <p:cNvSpPr>
            <a:spLocks noGrp="1"/>
          </p:cNvSpPr>
          <p:nvPr>
            <p:ph type="body" sz="quarter" idx="15" hasCustomPrompt="1"/>
          </p:nvPr>
        </p:nvSpPr>
        <p:spPr>
          <a:xfrm>
            <a:off x="2816070" y="1560512"/>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12" name="Text Placeholder 7">
            <a:extLst>
              <a:ext uri="{FF2B5EF4-FFF2-40B4-BE49-F238E27FC236}">
                <a16:creationId xmlns:a16="http://schemas.microsoft.com/office/drawing/2014/main" id="{94F744FE-F5C7-2D4B-BAE5-B1C2F11D1D80}"/>
              </a:ext>
            </a:extLst>
          </p:cNvPr>
          <p:cNvSpPr>
            <a:spLocks noGrp="1"/>
          </p:cNvSpPr>
          <p:nvPr>
            <p:ph type="body" sz="quarter" idx="16"/>
          </p:nvPr>
        </p:nvSpPr>
        <p:spPr>
          <a:xfrm>
            <a:off x="5123991" y="2010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13" name="Text Placeholder 5">
            <a:extLst>
              <a:ext uri="{FF2B5EF4-FFF2-40B4-BE49-F238E27FC236}">
                <a16:creationId xmlns:a16="http://schemas.microsoft.com/office/drawing/2014/main" id="{1E7D06B4-7A2C-9840-9D30-D9944F892B6B}"/>
              </a:ext>
            </a:extLst>
          </p:cNvPr>
          <p:cNvSpPr>
            <a:spLocks noGrp="1"/>
          </p:cNvSpPr>
          <p:nvPr>
            <p:ph type="body" sz="quarter" idx="17" hasCustomPrompt="1"/>
          </p:nvPr>
        </p:nvSpPr>
        <p:spPr>
          <a:xfrm>
            <a:off x="5123991" y="1560512"/>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14" name="Text Placeholder 7">
            <a:extLst>
              <a:ext uri="{FF2B5EF4-FFF2-40B4-BE49-F238E27FC236}">
                <a16:creationId xmlns:a16="http://schemas.microsoft.com/office/drawing/2014/main" id="{4748C5A2-4051-1B4C-AC2E-0C8D67E9B0D1}"/>
              </a:ext>
            </a:extLst>
          </p:cNvPr>
          <p:cNvSpPr>
            <a:spLocks noGrp="1"/>
          </p:cNvSpPr>
          <p:nvPr>
            <p:ph type="body" sz="quarter" idx="18"/>
          </p:nvPr>
        </p:nvSpPr>
        <p:spPr>
          <a:xfrm>
            <a:off x="7424655" y="2010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15" name="Text Placeholder 5">
            <a:extLst>
              <a:ext uri="{FF2B5EF4-FFF2-40B4-BE49-F238E27FC236}">
                <a16:creationId xmlns:a16="http://schemas.microsoft.com/office/drawing/2014/main" id="{71998628-32F8-A146-8D38-2B7D2E8FC8F0}"/>
              </a:ext>
            </a:extLst>
          </p:cNvPr>
          <p:cNvSpPr>
            <a:spLocks noGrp="1"/>
          </p:cNvSpPr>
          <p:nvPr>
            <p:ph type="body" sz="quarter" idx="19" hasCustomPrompt="1"/>
          </p:nvPr>
        </p:nvSpPr>
        <p:spPr>
          <a:xfrm>
            <a:off x="7424655" y="1560512"/>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16" name="Text Placeholder 7">
            <a:extLst>
              <a:ext uri="{FF2B5EF4-FFF2-40B4-BE49-F238E27FC236}">
                <a16:creationId xmlns:a16="http://schemas.microsoft.com/office/drawing/2014/main" id="{E6519104-DA36-6D43-84CE-77E168C72CC5}"/>
              </a:ext>
            </a:extLst>
          </p:cNvPr>
          <p:cNvSpPr>
            <a:spLocks noGrp="1"/>
          </p:cNvSpPr>
          <p:nvPr>
            <p:ph type="body" sz="quarter" idx="20"/>
          </p:nvPr>
        </p:nvSpPr>
        <p:spPr>
          <a:xfrm>
            <a:off x="9739835" y="2010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17" name="Text Placeholder 5">
            <a:extLst>
              <a:ext uri="{FF2B5EF4-FFF2-40B4-BE49-F238E27FC236}">
                <a16:creationId xmlns:a16="http://schemas.microsoft.com/office/drawing/2014/main" id="{8F8CDF33-B744-5B40-A3B5-8BA780528E38}"/>
              </a:ext>
            </a:extLst>
          </p:cNvPr>
          <p:cNvSpPr>
            <a:spLocks noGrp="1"/>
          </p:cNvSpPr>
          <p:nvPr>
            <p:ph type="body" sz="quarter" idx="21" hasCustomPrompt="1"/>
          </p:nvPr>
        </p:nvSpPr>
        <p:spPr>
          <a:xfrm>
            <a:off x="9739835" y="1560512"/>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18" name="Text Placeholder 7">
            <a:extLst>
              <a:ext uri="{FF2B5EF4-FFF2-40B4-BE49-F238E27FC236}">
                <a16:creationId xmlns:a16="http://schemas.microsoft.com/office/drawing/2014/main" id="{92E63DF9-885B-D64B-ACB7-62E850A3FCE1}"/>
              </a:ext>
            </a:extLst>
          </p:cNvPr>
          <p:cNvSpPr>
            <a:spLocks noGrp="1"/>
          </p:cNvSpPr>
          <p:nvPr>
            <p:ph type="body" sz="quarter" idx="22"/>
          </p:nvPr>
        </p:nvSpPr>
        <p:spPr>
          <a:xfrm>
            <a:off x="1654850" y="4296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19" name="Text Placeholder 5">
            <a:extLst>
              <a:ext uri="{FF2B5EF4-FFF2-40B4-BE49-F238E27FC236}">
                <a16:creationId xmlns:a16="http://schemas.microsoft.com/office/drawing/2014/main" id="{83F7272F-27DC-DE43-9173-61DE59ABBB3A}"/>
              </a:ext>
            </a:extLst>
          </p:cNvPr>
          <p:cNvSpPr>
            <a:spLocks noGrp="1"/>
          </p:cNvSpPr>
          <p:nvPr>
            <p:ph type="body" sz="quarter" idx="23" hasCustomPrompt="1"/>
          </p:nvPr>
        </p:nvSpPr>
        <p:spPr>
          <a:xfrm>
            <a:off x="1654850" y="3846513"/>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20" name="Text Placeholder 7">
            <a:extLst>
              <a:ext uri="{FF2B5EF4-FFF2-40B4-BE49-F238E27FC236}">
                <a16:creationId xmlns:a16="http://schemas.microsoft.com/office/drawing/2014/main" id="{7507FA1D-565E-2F4B-A478-444767193750}"/>
              </a:ext>
            </a:extLst>
          </p:cNvPr>
          <p:cNvSpPr>
            <a:spLocks noGrp="1"/>
          </p:cNvSpPr>
          <p:nvPr>
            <p:ph type="body" sz="quarter" idx="24"/>
          </p:nvPr>
        </p:nvSpPr>
        <p:spPr>
          <a:xfrm>
            <a:off x="3970030" y="4296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21" name="Text Placeholder 5">
            <a:extLst>
              <a:ext uri="{FF2B5EF4-FFF2-40B4-BE49-F238E27FC236}">
                <a16:creationId xmlns:a16="http://schemas.microsoft.com/office/drawing/2014/main" id="{2101DB8D-3339-6541-AAEF-DA66DED90095}"/>
              </a:ext>
            </a:extLst>
          </p:cNvPr>
          <p:cNvSpPr>
            <a:spLocks noGrp="1"/>
          </p:cNvSpPr>
          <p:nvPr>
            <p:ph type="body" sz="quarter" idx="25" hasCustomPrompt="1"/>
          </p:nvPr>
        </p:nvSpPr>
        <p:spPr>
          <a:xfrm>
            <a:off x="3970030" y="3846513"/>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22" name="Text Placeholder 7">
            <a:extLst>
              <a:ext uri="{FF2B5EF4-FFF2-40B4-BE49-F238E27FC236}">
                <a16:creationId xmlns:a16="http://schemas.microsoft.com/office/drawing/2014/main" id="{DCC57882-4ADD-6C4C-91A4-D3F75AC4FDCF}"/>
              </a:ext>
            </a:extLst>
          </p:cNvPr>
          <p:cNvSpPr>
            <a:spLocks noGrp="1"/>
          </p:cNvSpPr>
          <p:nvPr>
            <p:ph type="body" sz="quarter" idx="26"/>
          </p:nvPr>
        </p:nvSpPr>
        <p:spPr>
          <a:xfrm>
            <a:off x="6285209" y="4296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23" name="Text Placeholder 5">
            <a:extLst>
              <a:ext uri="{FF2B5EF4-FFF2-40B4-BE49-F238E27FC236}">
                <a16:creationId xmlns:a16="http://schemas.microsoft.com/office/drawing/2014/main" id="{03AE85E6-301A-B04C-B374-2B0965F2F145}"/>
              </a:ext>
            </a:extLst>
          </p:cNvPr>
          <p:cNvSpPr>
            <a:spLocks noGrp="1"/>
          </p:cNvSpPr>
          <p:nvPr>
            <p:ph type="body" sz="quarter" idx="27" hasCustomPrompt="1"/>
          </p:nvPr>
        </p:nvSpPr>
        <p:spPr>
          <a:xfrm>
            <a:off x="6285209" y="3846513"/>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
        <p:nvSpPr>
          <p:cNvPr id="24" name="Text Placeholder 7">
            <a:extLst>
              <a:ext uri="{FF2B5EF4-FFF2-40B4-BE49-F238E27FC236}">
                <a16:creationId xmlns:a16="http://schemas.microsoft.com/office/drawing/2014/main" id="{43C6F5FE-6886-DF41-B5CA-EDBA56E85691}"/>
              </a:ext>
            </a:extLst>
          </p:cNvPr>
          <p:cNvSpPr>
            <a:spLocks noGrp="1"/>
          </p:cNvSpPr>
          <p:nvPr>
            <p:ph type="body" sz="quarter" idx="28"/>
          </p:nvPr>
        </p:nvSpPr>
        <p:spPr>
          <a:xfrm>
            <a:off x="8585873" y="4296229"/>
            <a:ext cx="1959442" cy="994229"/>
          </a:xfrm>
          <a:solidFill>
            <a:schemeClr val="bg1"/>
          </a:solidFill>
        </p:spPr>
        <p:txBody>
          <a:bodyPr lIns="144000" tIns="108000"/>
          <a:lstStyle>
            <a:lvl1pPr>
              <a:lnSpc>
                <a:spcPct val="103000"/>
              </a:lnSpc>
              <a:defRPr sz="1300" b="1"/>
            </a:lvl1pPr>
            <a:lvl2pPr marL="0" indent="0">
              <a:lnSpc>
                <a:spcPct val="103000"/>
              </a:lnSpc>
              <a:buNone/>
              <a:defRPr sz="13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25" name="Text Placeholder 5">
            <a:extLst>
              <a:ext uri="{FF2B5EF4-FFF2-40B4-BE49-F238E27FC236}">
                <a16:creationId xmlns:a16="http://schemas.microsoft.com/office/drawing/2014/main" id="{28026BFA-BC4F-F842-9A56-3395C638CFD6}"/>
              </a:ext>
            </a:extLst>
          </p:cNvPr>
          <p:cNvSpPr>
            <a:spLocks noGrp="1"/>
          </p:cNvSpPr>
          <p:nvPr>
            <p:ph type="body" sz="quarter" idx="29" hasCustomPrompt="1"/>
          </p:nvPr>
        </p:nvSpPr>
        <p:spPr>
          <a:xfrm>
            <a:off x="8585873" y="3846513"/>
            <a:ext cx="1959442" cy="449716"/>
          </a:xfrm>
          <a:solidFill>
            <a:schemeClr val="bg2"/>
          </a:solidFill>
        </p:spPr>
        <p:txBody>
          <a:bodyPr lIns="108000" tIns="72000"/>
          <a:lstStyle>
            <a:lvl1pPr>
              <a:lnSpc>
                <a:spcPct val="100000"/>
              </a:lnSpc>
              <a:defRPr sz="2100" b="1">
                <a:solidFill>
                  <a:schemeClr val="bg1"/>
                </a:solidFill>
              </a:defRPr>
            </a:lvl1pPr>
          </a:lstStyle>
          <a:p>
            <a:pPr lvl="0"/>
            <a:r>
              <a:rPr lang="en-US"/>
              <a:t>Edit Master text styles</a:t>
            </a:r>
          </a:p>
        </p:txBody>
      </p:sp>
    </p:spTree>
    <p:extLst>
      <p:ext uri="{BB962C8B-B14F-4D97-AF65-F5344CB8AC3E}">
        <p14:creationId xmlns:p14="http://schemas.microsoft.com/office/powerpoint/2010/main" val="9934044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am stru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8" name="Text Placeholder 7">
            <a:extLst>
              <a:ext uri="{FF2B5EF4-FFF2-40B4-BE49-F238E27FC236}">
                <a16:creationId xmlns:a16="http://schemas.microsoft.com/office/drawing/2014/main" id="{BAC6EE6A-1D06-8241-80C1-3B29566C1E18}"/>
              </a:ext>
            </a:extLst>
          </p:cNvPr>
          <p:cNvSpPr>
            <a:spLocks noGrp="1"/>
          </p:cNvSpPr>
          <p:nvPr>
            <p:ph type="body" sz="quarter" idx="13"/>
          </p:nvPr>
        </p:nvSpPr>
        <p:spPr>
          <a:xfrm>
            <a:off x="500922" y="1618343"/>
            <a:ext cx="3548859" cy="488622"/>
          </a:xfrm>
          <a:solidFill>
            <a:schemeClr val="bg1"/>
          </a:solidFill>
        </p:spPr>
        <p:txBody>
          <a:bodyPr lIns="216000" tIns="108000"/>
          <a:lstStyle>
            <a:lvl1pPr>
              <a:lnSpc>
                <a:spcPct val="97000"/>
              </a:lnSpc>
              <a:defRPr sz="1200" b="1"/>
            </a:lvl1pPr>
            <a:lvl2pPr marL="0" indent="0">
              <a:lnSpc>
                <a:spcPct val="97000"/>
              </a:lnSpc>
              <a:buNone/>
              <a:defRPr sz="12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26" name="Text Placeholder 7">
            <a:extLst>
              <a:ext uri="{FF2B5EF4-FFF2-40B4-BE49-F238E27FC236}">
                <a16:creationId xmlns:a16="http://schemas.microsoft.com/office/drawing/2014/main" id="{599DAD1A-30B3-5A44-8274-DF7AC3AC9919}"/>
              </a:ext>
            </a:extLst>
          </p:cNvPr>
          <p:cNvSpPr>
            <a:spLocks noGrp="1"/>
          </p:cNvSpPr>
          <p:nvPr>
            <p:ph type="body" sz="quarter" idx="14" hasCustomPrompt="1"/>
          </p:nvPr>
        </p:nvSpPr>
        <p:spPr>
          <a:xfrm>
            <a:off x="500922" y="1175658"/>
            <a:ext cx="3548859" cy="449943"/>
          </a:xfrm>
          <a:solidFill>
            <a:schemeClr val="bg2"/>
          </a:solidFill>
        </p:spPr>
        <p:txBody>
          <a:bodyPr lIns="216000" tIns="72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err="1"/>
              <a:t>Nupla</a:t>
            </a:r>
            <a:r>
              <a:rPr lang="en-US"/>
              <a:t> Edit Master text styles</a:t>
            </a:r>
          </a:p>
          <a:p>
            <a:pPr lvl="1"/>
            <a:r>
              <a:rPr lang="en-US"/>
              <a:t>Second level</a:t>
            </a:r>
            <a:endParaRPr lang="en-GB"/>
          </a:p>
        </p:txBody>
      </p:sp>
      <p:sp>
        <p:nvSpPr>
          <p:cNvPr id="27" name="Text Placeholder 7">
            <a:extLst>
              <a:ext uri="{FF2B5EF4-FFF2-40B4-BE49-F238E27FC236}">
                <a16:creationId xmlns:a16="http://schemas.microsoft.com/office/drawing/2014/main" id="{F1D1ADBF-E539-0D47-8BF5-58327D8A38A9}"/>
              </a:ext>
            </a:extLst>
          </p:cNvPr>
          <p:cNvSpPr>
            <a:spLocks noGrp="1"/>
          </p:cNvSpPr>
          <p:nvPr>
            <p:ph type="body" sz="quarter" idx="15"/>
          </p:nvPr>
        </p:nvSpPr>
        <p:spPr>
          <a:xfrm>
            <a:off x="4332942" y="1618344"/>
            <a:ext cx="3548859" cy="1001485"/>
          </a:xfrm>
          <a:solidFill>
            <a:schemeClr val="bg1"/>
          </a:solidFill>
        </p:spPr>
        <p:txBody>
          <a:bodyPr lIns="216000" tIns="108000"/>
          <a:lstStyle>
            <a:lvl1pPr>
              <a:lnSpc>
                <a:spcPct val="97000"/>
              </a:lnSpc>
              <a:defRPr sz="1200" b="1"/>
            </a:lvl1pPr>
            <a:lvl2pPr marL="0" indent="0">
              <a:lnSpc>
                <a:spcPct val="97000"/>
              </a:lnSpc>
              <a:buNone/>
              <a:defRPr sz="12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28" name="Text Placeholder 7">
            <a:extLst>
              <a:ext uri="{FF2B5EF4-FFF2-40B4-BE49-F238E27FC236}">
                <a16:creationId xmlns:a16="http://schemas.microsoft.com/office/drawing/2014/main" id="{283CD484-CD17-DA41-A376-30161C7F2313}"/>
              </a:ext>
            </a:extLst>
          </p:cNvPr>
          <p:cNvSpPr>
            <a:spLocks noGrp="1"/>
          </p:cNvSpPr>
          <p:nvPr>
            <p:ph type="body" sz="quarter" idx="16" hasCustomPrompt="1"/>
          </p:nvPr>
        </p:nvSpPr>
        <p:spPr>
          <a:xfrm>
            <a:off x="4332942" y="1175658"/>
            <a:ext cx="3548859" cy="449943"/>
          </a:xfrm>
          <a:solidFill>
            <a:schemeClr val="bg2"/>
          </a:solidFill>
        </p:spPr>
        <p:txBody>
          <a:bodyPr lIns="216000" tIns="72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err="1"/>
              <a:t>Nupla</a:t>
            </a:r>
            <a:r>
              <a:rPr lang="en-US"/>
              <a:t> Edit Master text styles</a:t>
            </a:r>
          </a:p>
          <a:p>
            <a:pPr lvl="1"/>
            <a:r>
              <a:rPr lang="en-US"/>
              <a:t>Second level</a:t>
            </a:r>
            <a:endParaRPr lang="en-GB"/>
          </a:p>
        </p:txBody>
      </p:sp>
      <p:sp>
        <p:nvSpPr>
          <p:cNvPr id="29" name="Text Placeholder 7">
            <a:extLst>
              <a:ext uri="{FF2B5EF4-FFF2-40B4-BE49-F238E27FC236}">
                <a16:creationId xmlns:a16="http://schemas.microsoft.com/office/drawing/2014/main" id="{D9521A0C-E982-5344-82D6-1EA310F57B5B}"/>
              </a:ext>
            </a:extLst>
          </p:cNvPr>
          <p:cNvSpPr>
            <a:spLocks noGrp="1"/>
          </p:cNvSpPr>
          <p:nvPr>
            <p:ph type="body" sz="quarter" idx="17"/>
          </p:nvPr>
        </p:nvSpPr>
        <p:spPr>
          <a:xfrm>
            <a:off x="8157706" y="1618344"/>
            <a:ext cx="3548859" cy="1001485"/>
          </a:xfrm>
          <a:solidFill>
            <a:schemeClr val="bg1"/>
          </a:solidFill>
        </p:spPr>
        <p:txBody>
          <a:bodyPr lIns="216000" tIns="108000"/>
          <a:lstStyle>
            <a:lvl1pPr>
              <a:lnSpc>
                <a:spcPct val="97000"/>
              </a:lnSpc>
              <a:defRPr sz="1200" b="1"/>
            </a:lvl1pPr>
            <a:lvl2pPr marL="0" indent="0">
              <a:lnSpc>
                <a:spcPct val="97000"/>
              </a:lnSpc>
              <a:buNone/>
              <a:defRPr sz="1200"/>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0" name="Text Placeholder 7">
            <a:extLst>
              <a:ext uri="{FF2B5EF4-FFF2-40B4-BE49-F238E27FC236}">
                <a16:creationId xmlns:a16="http://schemas.microsoft.com/office/drawing/2014/main" id="{538E07C9-8103-4D40-954C-89FFD1D38FCF}"/>
              </a:ext>
            </a:extLst>
          </p:cNvPr>
          <p:cNvSpPr>
            <a:spLocks noGrp="1"/>
          </p:cNvSpPr>
          <p:nvPr>
            <p:ph type="body" sz="quarter" idx="18" hasCustomPrompt="1"/>
          </p:nvPr>
        </p:nvSpPr>
        <p:spPr>
          <a:xfrm>
            <a:off x="8157706" y="1175658"/>
            <a:ext cx="3548859" cy="449943"/>
          </a:xfrm>
          <a:solidFill>
            <a:schemeClr val="bg2"/>
          </a:solidFill>
        </p:spPr>
        <p:txBody>
          <a:bodyPr lIns="216000" tIns="72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err="1"/>
              <a:t>Nupla</a:t>
            </a:r>
            <a:r>
              <a:rPr lang="en-US"/>
              <a:t> Edit Master text styles</a:t>
            </a:r>
          </a:p>
          <a:p>
            <a:pPr lvl="1"/>
            <a:r>
              <a:rPr lang="en-US"/>
              <a:t>Second level</a:t>
            </a:r>
            <a:endParaRPr lang="en-GB"/>
          </a:p>
        </p:txBody>
      </p:sp>
      <p:sp>
        <p:nvSpPr>
          <p:cNvPr id="31" name="Text Placeholder 7">
            <a:extLst>
              <a:ext uri="{FF2B5EF4-FFF2-40B4-BE49-F238E27FC236}">
                <a16:creationId xmlns:a16="http://schemas.microsoft.com/office/drawing/2014/main" id="{5E9A8BE6-F8F9-7E43-9CDF-62211A0694CD}"/>
              </a:ext>
            </a:extLst>
          </p:cNvPr>
          <p:cNvSpPr>
            <a:spLocks noGrp="1"/>
          </p:cNvSpPr>
          <p:nvPr>
            <p:ph type="body" sz="quarter" idx="19"/>
          </p:nvPr>
        </p:nvSpPr>
        <p:spPr>
          <a:xfrm>
            <a:off x="5225484" y="3251201"/>
            <a:ext cx="1727312" cy="1386114"/>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2" name="Text Placeholder 7">
            <a:extLst>
              <a:ext uri="{FF2B5EF4-FFF2-40B4-BE49-F238E27FC236}">
                <a16:creationId xmlns:a16="http://schemas.microsoft.com/office/drawing/2014/main" id="{9D1CE6B7-6F3B-7942-BF2A-8F681E456868}"/>
              </a:ext>
            </a:extLst>
          </p:cNvPr>
          <p:cNvSpPr>
            <a:spLocks noGrp="1"/>
          </p:cNvSpPr>
          <p:nvPr>
            <p:ph type="body" sz="quarter" idx="20"/>
          </p:nvPr>
        </p:nvSpPr>
        <p:spPr>
          <a:xfrm>
            <a:off x="529953" y="5239657"/>
            <a:ext cx="1632963" cy="573315"/>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3" name="Text Placeholder 7">
            <a:extLst>
              <a:ext uri="{FF2B5EF4-FFF2-40B4-BE49-F238E27FC236}">
                <a16:creationId xmlns:a16="http://schemas.microsoft.com/office/drawing/2014/main" id="{F3253E73-425B-8A41-86BA-3D055950C21B}"/>
              </a:ext>
            </a:extLst>
          </p:cNvPr>
          <p:cNvSpPr>
            <a:spLocks noGrp="1"/>
          </p:cNvSpPr>
          <p:nvPr>
            <p:ph type="body" sz="quarter" idx="21"/>
          </p:nvPr>
        </p:nvSpPr>
        <p:spPr>
          <a:xfrm>
            <a:off x="2431448" y="5239657"/>
            <a:ext cx="1632963" cy="573315"/>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4" name="Text Placeholder 7">
            <a:extLst>
              <a:ext uri="{FF2B5EF4-FFF2-40B4-BE49-F238E27FC236}">
                <a16:creationId xmlns:a16="http://schemas.microsoft.com/office/drawing/2014/main" id="{CB2B50B8-29F8-2943-A087-0D89D212436F}"/>
              </a:ext>
            </a:extLst>
          </p:cNvPr>
          <p:cNvSpPr>
            <a:spLocks noGrp="1"/>
          </p:cNvSpPr>
          <p:nvPr>
            <p:ph type="body" sz="quarter" idx="22"/>
          </p:nvPr>
        </p:nvSpPr>
        <p:spPr>
          <a:xfrm>
            <a:off x="4347458" y="5239657"/>
            <a:ext cx="1632963" cy="573315"/>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5" name="Text Placeholder 7">
            <a:extLst>
              <a:ext uri="{FF2B5EF4-FFF2-40B4-BE49-F238E27FC236}">
                <a16:creationId xmlns:a16="http://schemas.microsoft.com/office/drawing/2014/main" id="{D1FF01E6-3106-AF4A-9DCC-1C25F0B17EF5}"/>
              </a:ext>
            </a:extLst>
          </p:cNvPr>
          <p:cNvSpPr>
            <a:spLocks noGrp="1"/>
          </p:cNvSpPr>
          <p:nvPr>
            <p:ph type="body" sz="quarter" idx="23"/>
          </p:nvPr>
        </p:nvSpPr>
        <p:spPr>
          <a:xfrm>
            <a:off x="6263468" y="5239657"/>
            <a:ext cx="1632963" cy="573315"/>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6" name="Text Placeholder 7">
            <a:extLst>
              <a:ext uri="{FF2B5EF4-FFF2-40B4-BE49-F238E27FC236}">
                <a16:creationId xmlns:a16="http://schemas.microsoft.com/office/drawing/2014/main" id="{58752981-10E4-D047-B0A6-9DC0D555D695}"/>
              </a:ext>
            </a:extLst>
          </p:cNvPr>
          <p:cNvSpPr>
            <a:spLocks noGrp="1"/>
          </p:cNvSpPr>
          <p:nvPr>
            <p:ph type="body" sz="quarter" idx="24"/>
          </p:nvPr>
        </p:nvSpPr>
        <p:spPr>
          <a:xfrm>
            <a:off x="8157706" y="5239657"/>
            <a:ext cx="1632963" cy="573315"/>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
        <p:nvSpPr>
          <p:cNvPr id="37" name="Text Placeholder 7">
            <a:extLst>
              <a:ext uri="{FF2B5EF4-FFF2-40B4-BE49-F238E27FC236}">
                <a16:creationId xmlns:a16="http://schemas.microsoft.com/office/drawing/2014/main" id="{1E7C5D7C-EB4E-E54B-8715-EF154E2CB464}"/>
              </a:ext>
            </a:extLst>
          </p:cNvPr>
          <p:cNvSpPr>
            <a:spLocks noGrp="1"/>
          </p:cNvSpPr>
          <p:nvPr>
            <p:ph type="body" sz="quarter" idx="25"/>
          </p:nvPr>
        </p:nvSpPr>
        <p:spPr>
          <a:xfrm>
            <a:off x="10059054" y="5239657"/>
            <a:ext cx="1632963" cy="573315"/>
          </a:xfrm>
          <a:solidFill>
            <a:schemeClr val="accent1"/>
          </a:solidFill>
        </p:spPr>
        <p:txBody>
          <a:bodyPr lIns="216000" tIns="108000"/>
          <a:lstStyle>
            <a:lvl1pPr>
              <a:lnSpc>
                <a:spcPct val="97000"/>
              </a:lnSpc>
              <a:defRPr sz="1200" b="1">
                <a:solidFill>
                  <a:schemeClr val="bg1"/>
                </a:solidFill>
              </a:defRPr>
            </a:lvl1pPr>
            <a:lvl2pPr marL="0" indent="0">
              <a:lnSpc>
                <a:spcPct val="97000"/>
              </a:lnSpc>
              <a:buNone/>
              <a:defRPr sz="1200">
                <a:solidFill>
                  <a:schemeClr val="bg1"/>
                </a:solidFill>
              </a:defRPr>
            </a:lvl2pPr>
            <a:lvl3pPr marL="0" indent="0">
              <a:lnSpc>
                <a:spcPct val="103000"/>
              </a:lnSpc>
              <a:buNone/>
              <a:tabLst/>
              <a:defRPr sz="1300"/>
            </a:lvl3pPr>
            <a:lvl4pPr marL="0" indent="0">
              <a:lnSpc>
                <a:spcPct val="103000"/>
              </a:lnSpc>
              <a:buNone/>
              <a:tabLst/>
              <a:defRPr sz="1300"/>
            </a:lvl4pPr>
            <a:lvl5pPr marL="0" indent="0">
              <a:lnSpc>
                <a:spcPct val="103000"/>
              </a:lnSpc>
              <a:buFont typeface="Arial" panose="020B0604020202020204" pitchFamily="34" charset="0"/>
              <a:buNone/>
              <a:tabLst/>
              <a:defRPr sz="1300" b="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716796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li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6" name="Picture Placeholder 5">
            <a:extLst>
              <a:ext uri="{FF2B5EF4-FFF2-40B4-BE49-F238E27FC236}">
                <a16:creationId xmlns:a16="http://schemas.microsoft.com/office/drawing/2014/main" id="{A239F4AE-E7A8-D248-95E5-60D458335A73}"/>
              </a:ext>
            </a:extLst>
          </p:cNvPr>
          <p:cNvSpPr>
            <a:spLocks noGrp="1"/>
          </p:cNvSpPr>
          <p:nvPr>
            <p:ph type="pic" sz="quarter" idx="12" hasCustomPrompt="1"/>
          </p:nvPr>
        </p:nvSpPr>
        <p:spPr>
          <a:xfrm>
            <a:off x="508033" y="1168740"/>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7" name="Picture Placeholder 5">
            <a:extLst>
              <a:ext uri="{FF2B5EF4-FFF2-40B4-BE49-F238E27FC236}">
                <a16:creationId xmlns:a16="http://schemas.microsoft.com/office/drawing/2014/main" id="{678D9DA4-E2C6-D640-95F8-034E86269BF9}"/>
              </a:ext>
            </a:extLst>
          </p:cNvPr>
          <p:cNvSpPr>
            <a:spLocks noGrp="1"/>
          </p:cNvSpPr>
          <p:nvPr>
            <p:ph type="pic" sz="quarter" idx="13" hasCustomPrompt="1"/>
          </p:nvPr>
        </p:nvSpPr>
        <p:spPr>
          <a:xfrm>
            <a:off x="2808698" y="1168740"/>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8" name="Picture Placeholder 5">
            <a:extLst>
              <a:ext uri="{FF2B5EF4-FFF2-40B4-BE49-F238E27FC236}">
                <a16:creationId xmlns:a16="http://schemas.microsoft.com/office/drawing/2014/main" id="{6DE3CFA1-C3F3-5447-BB79-6B82E1C62120}"/>
              </a:ext>
            </a:extLst>
          </p:cNvPr>
          <p:cNvSpPr>
            <a:spLocks noGrp="1"/>
          </p:cNvSpPr>
          <p:nvPr>
            <p:ph type="pic" sz="quarter" idx="14" hasCustomPrompt="1"/>
          </p:nvPr>
        </p:nvSpPr>
        <p:spPr>
          <a:xfrm>
            <a:off x="5109362" y="1168740"/>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9" name="Picture Placeholder 5">
            <a:extLst>
              <a:ext uri="{FF2B5EF4-FFF2-40B4-BE49-F238E27FC236}">
                <a16:creationId xmlns:a16="http://schemas.microsoft.com/office/drawing/2014/main" id="{3F8D5A1C-BE43-4740-A2BB-0B013E0D0818}"/>
              </a:ext>
            </a:extLst>
          </p:cNvPr>
          <p:cNvSpPr>
            <a:spLocks noGrp="1"/>
          </p:cNvSpPr>
          <p:nvPr>
            <p:ph type="pic" sz="quarter" idx="15" hasCustomPrompt="1"/>
          </p:nvPr>
        </p:nvSpPr>
        <p:spPr>
          <a:xfrm>
            <a:off x="7410026" y="1168740"/>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0" name="Picture Placeholder 5">
            <a:extLst>
              <a:ext uri="{FF2B5EF4-FFF2-40B4-BE49-F238E27FC236}">
                <a16:creationId xmlns:a16="http://schemas.microsoft.com/office/drawing/2014/main" id="{CF75BA52-313D-2B4D-8E41-016DC4E31C1B}"/>
              </a:ext>
            </a:extLst>
          </p:cNvPr>
          <p:cNvSpPr>
            <a:spLocks noGrp="1"/>
          </p:cNvSpPr>
          <p:nvPr>
            <p:ph type="pic" sz="quarter" idx="16" hasCustomPrompt="1"/>
          </p:nvPr>
        </p:nvSpPr>
        <p:spPr>
          <a:xfrm>
            <a:off x="9710690" y="1168740"/>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1" name="Picture Placeholder 5">
            <a:extLst>
              <a:ext uri="{FF2B5EF4-FFF2-40B4-BE49-F238E27FC236}">
                <a16:creationId xmlns:a16="http://schemas.microsoft.com/office/drawing/2014/main" id="{7B63AFF2-476F-7345-9D37-705FA9355E3A}"/>
              </a:ext>
            </a:extLst>
          </p:cNvPr>
          <p:cNvSpPr>
            <a:spLocks noGrp="1"/>
          </p:cNvSpPr>
          <p:nvPr>
            <p:ph type="pic" sz="quarter" idx="17" hasCustomPrompt="1"/>
          </p:nvPr>
        </p:nvSpPr>
        <p:spPr>
          <a:xfrm>
            <a:off x="508033" y="2383102"/>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2" name="Picture Placeholder 5">
            <a:extLst>
              <a:ext uri="{FF2B5EF4-FFF2-40B4-BE49-F238E27FC236}">
                <a16:creationId xmlns:a16="http://schemas.microsoft.com/office/drawing/2014/main" id="{C2F01887-FC86-F147-874E-4B5CD1D457E7}"/>
              </a:ext>
            </a:extLst>
          </p:cNvPr>
          <p:cNvSpPr>
            <a:spLocks noGrp="1"/>
          </p:cNvSpPr>
          <p:nvPr>
            <p:ph type="pic" sz="quarter" idx="18" hasCustomPrompt="1"/>
          </p:nvPr>
        </p:nvSpPr>
        <p:spPr>
          <a:xfrm>
            <a:off x="2808698" y="2383102"/>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3" name="Picture Placeholder 5">
            <a:extLst>
              <a:ext uri="{FF2B5EF4-FFF2-40B4-BE49-F238E27FC236}">
                <a16:creationId xmlns:a16="http://schemas.microsoft.com/office/drawing/2014/main" id="{A9910CEB-F7CC-6449-B408-660F2DD4038C}"/>
              </a:ext>
            </a:extLst>
          </p:cNvPr>
          <p:cNvSpPr>
            <a:spLocks noGrp="1"/>
          </p:cNvSpPr>
          <p:nvPr>
            <p:ph type="pic" sz="quarter" idx="19" hasCustomPrompt="1"/>
          </p:nvPr>
        </p:nvSpPr>
        <p:spPr>
          <a:xfrm>
            <a:off x="5109362" y="2383102"/>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4" name="Picture Placeholder 5">
            <a:extLst>
              <a:ext uri="{FF2B5EF4-FFF2-40B4-BE49-F238E27FC236}">
                <a16:creationId xmlns:a16="http://schemas.microsoft.com/office/drawing/2014/main" id="{A33246F2-2B1B-F44C-8A04-20CCCCC14F67}"/>
              </a:ext>
            </a:extLst>
          </p:cNvPr>
          <p:cNvSpPr>
            <a:spLocks noGrp="1"/>
          </p:cNvSpPr>
          <p:nvPr>
            <p:ph type="pic" sz="quarter" idx="20" hasCustomPrompt="1"/>
          </p:nvPr>
        </p:nvSpPr>
        <p:spPr>
          <a:xfrm>
            <a:off x="7410026" y="2383102"/>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5" name="Picture Placeholder 5">
            <a:extLst>
              <a:ext uri="{FF2B5EF4-FFF2-40B4-BE49-F238E27FC236}">
                <a16:creationId xmlns:a16="http://schemas.microsoft.com/office/drawing/2014/main" id="{A0A81B60-7FFB-9547-8329-942FCF489BFB}"/>
              </a:ext>
            </a:extLst>
          </p:cNvPr>
          <p:cNvSpPr>
            <a:spLocks noGrp="1"/>
          </p:cNvSpPr>
          <p:nvPr>
            <p:ph type="pic" sz="quarter" idx="21" hasCustomPrompt="1"/>
          </p:nvPr>
        </p:nvSpPr>
        <p:spPr>
          <a:xfrm>
            <a:off x="9710690" y="2383102"/>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6" name="Picture Placeholder 5">
            <a:extLst>
              <a:ext uri="{FF2B5EF4-FFF2-40B4-BE49-F238E27FC236}">
                <a16:creationId xmlns:a16="http://schemas.microsoft.com/office/drawing/2014/main" id="{4AD0B2F9-2908-3F45-B1B5-63E62BE89F38}"/>
              </a:ext>
            </a:extLst>
          </p:cNvPr>
          <p:cNvSpPr>
            <a:spLocks noGrp="1"/>
          </p:cNvSpPr>
          <p:nvPr>
            <p:ph type="pic" sz="quarter" idx="22" hasCustomPrompt="1"/>
          </p:nvPr>
        </p:nvSpPr>
        <p:spPr>
          <a:xfrm>
            <a:off x="508033" y="3597464"/>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7" name="Picture Placeholder 5">
            <a:extLst>
              <a:ext uri="{FF2B5EF4-FFF2-40B4-BE49-F238E27FC236}">
                <a16:creationId xmlns:a16="http://schemas.microsoft.com/office/drawing/2014/main" id="{AC5103B5-DD59-3148-BF07-7C5AFAFAA82C}"/>
              </a:ext>
            </a:extLst>
          </p:cNvPr>
          <p:cNvSpPr>
            <a:spLocks noGrp="1"/>
          </p:cNvSpPr>
          <p:nvPr>
            <p:ph type="pic" sz="quarter" idx="23" hasCustomPrompt="1"/>
          </p:nvPr>
        </p:nvSpPr>
        <p:spPr>
          <a:xfrm>
            <a:off x="2808698" y="3597464"/>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8" name="Picture Placeholder 5">
            <a:extLst>
              <a:ext uri="{FF2B5EF4-FFF2-40B4-BE49-F238E27FC236}">
                <a16:creationId xmlns:a16="http://schemas.microsoft.com/office/drawing/2014/main" id="{23FA722D-AC65-C948-BF5A-EEB40AD1CA46}"/>
              </a:ext>
            </a:extLst>
          </p:cNvPr>
          <p:cNvSpPr>
            <a:spLocks noGrp="1"/>
          </p:cNvSpPr>
          <p:nvPr>
            <p:ph type="pic" sz="quarter" idx="24" hasCustomPrompt="1"/>
          </p:nvPr>
        </p:nvSpPr>
        <p:spPr>
          <a:xfrm>
            <a:off x="5109362" y="3597464"/>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19" name="Picture Placeholder 5">
            <a:extLst>
              <a:ext uri="{FF2B5EF4-FFF2-40B4-BE49-F238E27FC236}">
                <a16:creationId xmlns:a16="http://schemas.microsoft.com/office/drawing/2014/main" id="{13D7D03B-8B68-4D43-8D36-C219837FDD7F}"/>
              </a:ext>
            </a:extLst>
          </p:cNvPr>
          <p:cNvSpPr>
            <a:spLocks noGrp="1"/>
          </p:cNvSpPr>
          <p:nvPr>
            <p:ph type="pic" sz="quarter" idx="25" hasCustomPrompt="1"/>
          </p:nvPr>
        </p:nvSpPr>
        <p:spPr>
          <a:xfrm>
            <a:off x="7410026" y="3597464"/>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20" name="Picture Placeholder 5">
            <a:extLst>
              <a:ext uri="{FF2B5EF4-FFF2-40B4-BE49-F238E27FC236}">
                <a16:creationId xmlns:a16="http://schemas.microsoft.com/office/drawing/2014/main" id="{59446256-E831-4940-A475-C059D8822D79}"/>
              </a:ext>
            </a:extLst>
          </p:cNvPr>
          <p:cNvSpPr>
            <a:spLocks noGrp="1"/>
          </p:cNvSpPr>
          <p:nvPr>
            <p:ph type="pic" sz="quarter" idx="26" hasCustomPrompt="1"/>
          </p:nvPr>
        </p:nvSpPr>
        <p:spPr>
          <a:xfrm>
            <a:off x="9710690" y="3597464"/>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21" name="Picture Placeholder 5">
            <a:extLst>
              <a:ext uri="{FF2B5EF4-FFF2-40B4-BE49-F238E27FC236}">
                <a16:creationId xmlns:a16="http://schemas.microsoft.com/office/drawing/2014/main" id="{B60E855A-07F1-F14E-9D37-D69F4F18764B}"/>
              </a:ext>
            </a:extLst>
          </p:cNvPr>
          <p:cNvSpPr>
            <a:spLocks noGrp="1"/>
          </p:cNvSpPr>
          <p:nvPr>
            <p:ph type="pic" sz="quarter" idx="27" hasCustomPrompt="1"/>
          </p:nvPr>
        </p:nvSpPr>
        <p:spPr>
          <a:xfrm>
            <a:off x="508033" y="4811826"/>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22" name="Picture Placeholder 5">
            <a:extLst>
              <a:ext uri="{FF2B5EF4-FFF2-40B4-BE49-F238E27FC236}">
                <a16:creationId xmlns:a16="http://schemas.microsoft.com/office/drawing/2014/main" id="{026487AA-DDA8-2246-BF87-1BCC70CF9F4F}"/>
              </a:ext>
            </a:extLst>
          </p:cNvPr>
          <p:cNvSpPr>
            <a:spLocks noGrp="1"/>
          </p:cNvSpPr>
          <p:nvPr>
            <p:ph type="pic" sz="quarter" idx="28" hasCustomPrompt="1"/>
          </p:nvPr>
        </p:nvSpPr>
        <p:spPr>
          <a:xfrm>
            <a:off x="2808698" y="4811826"/>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23" name="Picture Placeholder 5">
            <a:extLst>
              <a:ext uri="{FF2B5EF4-FFF2-40B4-BE49-F238E27FC236}">
                <a16:creationId xmlns:a16="http://schemas.microsoft.com/office/drawing/2014/main" id="{346F7F2C-8CF9-ED4A-ADA6-2C11439CA532}"/>
              </a:ext>
            </a:extLst>
          </p:cNvPr>
          <p:cNvSpPr>
            <a:spLocks noGrp="1"/>
          </p:cNvSpPr>
          <p:nvPr>
            <p:ph type="pic" sz="quarter" idx="29" hasCustomPrompt="1"/>
          </p:nvPr>
        </p:nvSpPr>
        <p:spPr>
          <a:xfrm>
            <a:off x="5109362" y="4811826"/>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24" name="Picture Placeholder 5">
            <a:extLst>
              <a:ext uri="{FF2B5EF4-FFF2-40B4-BE49-F238E27FC236}">
                <a16:creationId xmlns:a16="http://schemas.microsoft.com/office/drawing/2014/main" id="{34A70FD5-1152-A944-852B-88AEBDCCFFCB}"/>
              </a:ext>
            </a:extLst>
          </p:cNvPr>
          <p:cNvSpPr>
            <a:spLocks noGrp="1"/>
          </p:cNvSpPr>
          <p:nvPr>
            <p:ph type="pic" sz="quarter" idx="30" hasCustomPrompt="1"/>
          </p:nvPr>
        </p:nvSpPr>
        <p:spPr>
          <a:xfrm>
            <a:off x="7410026" y="4811826"/>
            <a:ext cx="1988587" cy="1008403"/>
          </a:xfrm>
          <a:solidFill>
            <a:srgbClr val="F7F9FA"/>
          </a:solidFill>
        </p:spPr>
        <p:txBody>
          <a:bodyPr anchor="ctr"/>
          <a:lstStyle>
            <a:lvl1pPr algn="ctr">
              <a:defRPr sz="1323">
                <a:solidFill>
                  <a:srgbClr val="B4B6B8"/>
                </a:solidFill>
              </a:defRPr>
            </a:lvl1pPr>
          </a:lstStyle>
          <a:p>
            <a:r>
              <a:rPr lang="en-GB"/>
              <a:t>Logo here</a:t>
            </a:r>
          </a:p>
        </p:txBody>
      </p:sp>
      <p:sp>
        <p:nvSpPr>
          <p:cNvPr id="25" name="Picture Placeholder 5">
            <a:extLst>
              <a:ext uri="{FF2B5EF4-FFF2-40B4-BE49-F238E27FC236}">
                <a16:creationId xmlns:a16="http://schemas.microsoft.com/office/drawing/2014/main" id="{058EE76E-2C44-0B4C-8FC6-2F3C43F5C46A}"/>
              </a:ext>
            </a:extLst>
          </p:cNvPr>
          <p:cNvSpPr>
            <a:spLocks noGrp="1"/>
          </p:cNvSpPr>
          <p:nvPr>
            <p:ph type="pic" sz="quarter" idx="31" hasCustomPrompt="1"/>
          </p:nvPr>
        </p:nvSpPr>
        <p:spPr>
          <a:xfrm>
            <a:off x="9710690" y="4811826"/>
            <a:ext cx="1988587" cy="1008403"/>
          </a:xfrm>
          <a:solidFill>
            <a:srgbClr val="F7F9FA"/>
          </a:solidFill>
        </p:spPr>
        <p:txBody>
          <a:bodyPr anchor="ctr"/>
          <a:lstStyle>
            <a:lvl1pPr algn="ctr">
              <a:defRPr sz="1323">
                <a:solidFill>
                  <a:srgbClr val="B4B6B8"/>
                </a:solidFill>
              </a:defRPr>
            </a:lvl1pPr>
          </a:lstStyle>
          <a:p>
            <a:r>
              <a:rPr lang="en-GB"/>
              <a:t>Logo here</a:t>
            </a:r>
          </a:p>
        </p:txBody>
      </p:sp>
    </p:spTree>
    <p:extLst>
      <p:ext uri="{BB962C8B-B14F-4D97-AF65-F5344CB8AC3E}">
        <p14:creationId xmlns:p14="http://schemas.microsoft.com/office/powerpoint/2010/main" val="29404891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statem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5" name="Subtitle 2">
            <a:extLst>
              <a:ext uri="{FF2B5EF4-FFF2-40B4-BE49-F238E27FC236}">
                <a16:creationId xmlns:a16="http://schemas.microsoft.com/office/drawing/2014/main" id="{50807506-9CDC-9344-9FF2-04FDA114E654}"/>
              </a:ext>
            </a:extLst>
          </p:cNvPr>
          <p:cNvSpPr>
            <a:spLocks noGrp="1"/>
          </p:cNvSpPr>
          <p:nvPr>
            <p:ph type="subTitle" idx="1"/>
          </p:nvPr>
        </p:nvSpPr>
        <p:spPr>
          <a:xfrm>
            <a:off x="2792054" y="1538515"/>
            <a:ext cx="6607892" cy="3962400"/>
          </a:xfrm>
        </p:spPr>
        <p:txBody>
          <a:bodyPr wrap="square" anchor="ctr">
            <a:noAutofit/>
          </a:bodyPr>
          <a:lstStyle>
            <a:lvl1pPr marL="0" indent="0" algn="ctr">
              <a:lnSpc>
                <a:spcPct val="95000"/>
              </a:lnSpc>
              <a:buNone/>
              <a:defRPr sz="4800" b="0" i="0">
                <a:solidFill>
                  <a:schemeClr val="tx1"/>
                </a:solidFill>
                <a:latin typeface="Calibri Light" panose="020F0302020204030204" pitchFamily="34" charset="0"/>
                <a:cs typeface="Calibri Light" panose="020F0302020204030204" pitchFamily="34" charset="0"/>
              </a:defRPr>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GB"/>
          </a:p>
        </p:txBody>
      </p:sp>
    </p:spTree>
    <p:extLst>
      <p:ext uri="{BB962C8B-B14F-4D97-AF65-F5344CB8AC3E}">
        <p14:creationId xmlns:p14="http://schemas.microsoft.com/office/powerpoint/2010/main" val="31275287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tatement and a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5" name="Subtitle 2">
            <a:extLst>
              <a:ext uri="{FF2B5EF4-FFF2-40B4-BE49-F238E27FC236}">
                <a16:creationId xmlns:a16="http://schemas.microsoft.com/office/drawing/2014/main" id="{50807506-9CDC-9344-9FF2-04FDA114E654}"/>
              </a:ext>
            </a:extLst>
          </p:cNvPr>
          <p:cNvSpPr>
            <a:spLocks noGrp="1"/>
          </p:cNvSpPr>
          <p:nvPr>
            <p:ph type="subTitle" idx="1"/>
          </p:nvPr>
        </p:nvSpPr>
        <p:spPr>
          <a:xfrm>
            <a:off x="520421" y="1538515"/>
            <a:ext cx="3478525" cy="3962400"/>
          </a:xfrm>
        </p:spPr>
        <p:txBody>
          <a:bodyPr wrap="square" anchor="ctr">
            <a:noAutofit/>
          </a:bodyPr>
          <a:lstStyle>
            <a:lvl1pPr marL="0" indent="0" algn="l">
              <a:lnSpc>
                <a:spcPct val="103000"/>
              </a:lnSpc>
              <a:buNone/>
              <a:defRPr sz="2600" b="1" i="0">
                <a:solidFill>
                  <a:schemeClr val="tx1"/>
                </a:solidFill>
                <a:latin typeface="+mn-lt"/>
                <a:cs typeface="Calibri Light" panose="020F0302020204030204" pitchFamily="34" charset="0"/>
              </a:defRPr>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GB"/>
          </a:p>
        </p:txBody>
      </p:sp>
      <p:sp>
        <p:nvSpPr>
          <p:cNvPr id="6" name="Content Placeholder 2">
            <a:extLst>
              <a:ext uri="{FF2B5EF4-FFF2-40B4-BE49-F238E27FC236}">
                <a16:creationId xmlns:a16="http://schemas.microsoft.com/office/drawing/2014/main" id="{FFDBF0F4-A433-FF49-848C-5A714932997B}"/>
              </a:ext>
            </a:extLst>
          </p:cNvPr>
          <p:cNvSpPr>
            <a:spLocks noGrp="1"/>
          </p:cNvSpPr>
          <p:nvPr>
            <p:ph idx="12"/>
          </p:nvPr>
        </p:nvSpPr>
        <p:spPr>
          <a:xfrm>
            <a:off x="4344535" y="1538515"/>
            <a:ext cx="6752359" cy="3962400"/>
          </a:xfrm>
        </p:spPr>
        <p:txBody>
          <a:bodyPr anchor="ctr"/>
          <a:lstStyle>
            <a:lvl1pPr marL="285750" indent="-285750">
              <a:lnSpc>
                <a:spcPct val="91000"/>
              </a:lnSpc>
              <a:spcAft>
                <a:spcPts val="1500"/>
              </a:spcAft>
              <a:buFont typeface="System Font Regular"/>
              <a:buChar char="•"/>
              <a:defRPr sz="2100" b="0"/>
            </a:lvl1pPr>
            <a:lvl2pPr marL="188" indent="0">
              <a:lnSpc>
                <a:spcPct val="91000"/>
              </a:lnSpc>
              <a:spcBef>
                <a:spcPts val="0"/>
              </a:spcBef>
              <a:spcAft>
                <a:spcPts val="1500"/>
              </a:spcAft>
              <a:buNone/>
              <a:defRPr sz="2100" b="0"/>
            </a:lvl2pPr>
            <a:lvl3pPr marL="0" indent="0">
              <a:lnSpc>
                <a:spcPct val="91000"/>
              </a:lnSpc>
              <a:buFont typeface="Arial" panose="020B0604020202020204" pitchFamily="34" charset="0"/>
              <a:buNone/>
              <a:tabLst/>
              <a:defRPr sz="2100" b="0"/>
            </a:lvl3pPr>
            <a:lvl4pPr marL="0" indent="0">
              <a:lnSpc>
                <a:spcPct val="91000"/>
              </a:lnSpc>
              <a:buClrTx/>
              <a:buFont typeface="System Font Regular"/>
              <a:buNone/>
              <a:tabLst/>
              <a:defRPr sz="2100" b="0"/>
            </a:lvl4pPr>
            <a:lvl5pPr marL="0" indent="0">
              <a:lnSpc>
                <a:spcPct val="91000"/>
              </a:lnSpc>
              <a:buClr>
                <a:schemeClr val="accent1"/>
              </a:buClr>
              <a:buFont typeface="System Font Regular"/>
              <a:buNone/>
              <a:tabLst/>
              <a:defRPr sz="2100" b="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21062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Statement and full image ">
    <p:bg>
      <p:bgPr>
        <a:solidFill>
          <a:srgbClr val="EBF0F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93F18-75D3-0B44-B8BA-62A65D440176}"/>
              </a:ext>
            </a:extLst>
          </p:cNvPr>
          <p:cNvSpPr>
            <a:spLocks noGrp="1"/>
          </p:cNvSpPr>
          <p:nvPr>
            <p:ph type="title"/>
          </p:nvPr>
        </p:nvSpPr>
        <p:spPr>
          <a:xfrm>
            <a:off x="838200" y="1104440"/>
            <a:ext cx="10515600" cy="1594625"/>
          </a:xfrm>
        </p:spPr>
        <p:txBody>
          <a:bodyPr anchor="ctr">
            <a:noAutofit/>
          </a:bodyPr>
          <a:lstStyle>
            <a:lvl1pPr algn="ctr">
              <a:lnSpc>
                <a:spcPct val="104000"/>
              </a:lnSpc>
              <a:defRPr sz="3600" b="0" i="0">
                <a:latin typeface="Calibri Light" panose="020F0302020204030204" pitchFamily="34" charset="0"/>
                <a:cs typeface="Calibri Light" panose="020F0302020204030204" pitchFamily="34" charset="0"/>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A32F5DD1-04E6-B442-A14C-7CD7850315F9}"/>
              </a:ext>
            </a:extLst>
          </p:cNvPr>
          <p:cNvSpPr>
            <a:spLocks noGrp="1"/>
          </p:cNvSpPr>
          <p:nvPr>
            <p:ph type="dt" sz="half" idx="10"/>
          </p:nvPr>
        </p:nvSpPr>
        <p:spPr>
          <a:xfrm>
            <a:off x="776710" y="6366049"/>
            <a:ext cx="2743200" cy="138500"/>
          </a:xfrm>
          <a:prstGeom prst="rect">
            <a:avLst/>
          </a:prstGeom>
        </p:spPr>
        <p:txBody>
          <a:bodyPr/>
          <a:lstStyle>
            <a:lvl1pPr>
              <a:defRPr>
                <a:solidFill>
                  <a:schemeClr val="bg1"/>
                </a:solidFill>
              </a:defRPr>
            </a:lvl1pPr>
          </a:lstStyle>
          <a:p>
            <a:r>
              <a:rPr lang="en-GB"/>
              <a:t>Presentation date</a:t>
            </a:r>
          </a:p>
        </p:txBody>
      </p:sp>
      <p:sp>
        <p:nvSpPr>
          <p:cNvPr id="4" name="Slide Number Placeholder 3">
            <a:extLst>
              <a:ext uri="{FF2B5EF4-FFF2-40B4-BE49-F238E27FC236}">
                <a16:creationId xmlns:a16="http://schemas.microsoft.com/office/drawing/2014/main" id="{C85D40A8-E7C9-4A4C-809C-C3F25CAE5AD2}"/>
              </a:ext>
            </a:extLst>
          </p:cNvPr>
          <p:cNvSpPr>
            <a:spLocks noGrp="1"/>
          </p:cNvSpPr>
          <p:nvPr>
            <p:ph type="sldNum" sz="quarter" idx="11"/>
          </p:nvPr>
        </p:nvSpPr>
        <p:spPr>
          <a:xfrm>
            <a:off x="278860" y="6366877"/>
            <a:ext cx="349092" cy="138500"/>
          </a:xfrm>
          <a:prstGeom prst="rect">
            <a:avLst/>
          </a:prstGeom>
        </p:spPr>
        <p:txBody>
          <a:bodyPr/>
          <a:lstStyle>
            <a:lvl1pPr>
              <a:defRPr>
                <a:solidFill>
                  <a:schemeClr val="bg1"/>
                </a:solidFill>
              </a:defRPr>
            </a:lvl1pPr>
          </a:lstStyle>
          <a:p>
            <a:fld id="{91D568E7-61F5-D04E-995D-81EF41C01A2A}" type="slidenum">
              <a:rPr lang="en-GB" smtClean="0"/>
              <a:pPr/>
              <a:t>‹#›</a:t>
            </a:fld>
            <a:endParaRPr lang="en-GB"/>
          </a:p>
        </p:txBody>
      </p:sp>
      <p:pic>
        <p:nvPicPr>
          <p:cNvPr id="5" name="Picture 10">
            <a:extLst>
              <a:ext uri="{FF2B5EF4-FFF2-40B4-BE49-F238E27FC236}">
                <a16:creationId xmlns:a16="http://schemas.microsoft.com/office/drawing/2014/main" id="{D65B10BE-C7F6-9042-99AC-49D9EE7CD6F7}"/>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859207" y="6200586"/>
            <a:ext cx="826254" cy="272956"/>
          </a:xfrm>
          <a:prstGeom prst="rect">
            <a:avLst/>
          </a:prstGeom>
        </p:spPr>
      </p:pic>
      <p:sp>
        <p:nvSpPr>
          <p:cNvPr id="6" name="TextBox 5">
            <a:extLst>
              <a:ext uri="{FF2B5EF4-FFF2-40B4-BE49-F238E27FC236}">
                <a16:creationId xmlns:a16="http://schemas.microsoft.com/office/drawing/2014/main" id="{752E8CA6-2992-E74E-8128-CC02B2DB1C8F}"/>
              </a:ext>
            </a:extLst>
          </p:cNvPr>
          <p:cNvSpPr txBox="1"/>
          <p:nvPr userDrawn="1"/>
        </p:nvSpPr>
        <p:spPr>
          <a:xfrm>
            <a:off x="645648" y="6365631"/>
            <a:ext cx="110540" cy="138499"/>
          </a:xfrm>
          <a:prstGeom prst="rect">
            <a:avLst/>
          </a:prstGeom>
          <a:noFill/>
        </p:spPr>
        <p:txBody>
          <a:bodyPr wrap="square" lIns="0" tIns="0" rIns="0" bIns="0" rtlCol="0">
            <a:spAutoFit/>
          </a:bodyPr>
          <a:lstStyle/>
          <a:p>
            <a:pPr algn="ctr"/>
            <a:r>
              <a:rPr lang="en-GB" sz="900">
                <a:solidFill>
                  <a:schemeClr val="bg1"/>
                </a:solidFill>
              </a:rPr>
              <a:t>|</a:t>
            </a:r>
          </a:p>
        </p:txBody>
      </p:sp>
    </p:spTree>
    <p:extLst>
      <p:ext uri="{BB962C8B-B14F-4D97-AF65-F5344CB8AC3E}">
        <p14:creationId xmlns:p14="http://schemas.microsoft.com/office/powerpoint/2010/main" val="13499145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Content and image lef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BF68A59A-9454-E144-8B0C-F036BE83737F}"/>
              </a:ext>
            </a:extLst>
          </p:cNvPr>
          <p:cNvSpPr>
            <a:spLocks noGrp="1"/>
          </p:cNvSpPr>
          <p:nvPr>
            <p:ph type="pic" sz="quarter" idx="13"/>
          </p:nvPr>
        </p:nvSpPr>
        <p:spPr>
          <a:xfrm>
            <a:off x="0" y="0"/>
            <a:ext cx="6092724" cy="6858000"/>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a:xfrm>
            <a:off x="7277115" y="1298575"/>
            <a:ext cx="3905734" cy="784189"/>
          </a:xfrm>
        </p:spPr>
        <p:txBody>
          <a:bodyPr/>
          <a:lstStyle>
            <a:lvl1pPr>
              <a:lnSpc>
                <a:spcPct val="98000"/>
              </a:lnSpc>
              <a:defRPr sz="2600">
                <a:solidFill>
                  <a:schemeClr val="tx1"/>
                </a:solidFill>
              </a:defRPr>
            </a:lvl1pPr>
          </a:lstStyle>
          <a:p>
            <a:r>
              <a:rPr lang="en-US"/>
              <a:t>Click to edit Master title style</a:t>
            </a:r>
            <a:endParaRPr lang="en-GB"/>
          </a:p>
        </p:txBody>
      </p:sp>
      <p:sp>
        <p:nvSpPr>
          <p:cNvPr id="7" name="Content Placeholder 2">
            <a:extLst>
              <a:ext uri="{FF2B5EF4-FFF2-40B4-BE49-F238E27FC236}">
                <a16:creationId xmlns:a16="http://schemas.microsoft.com/office/drawing/2014/main" id="{3596346F-B54F-FD43-B671-917611416EB3}"/>
              </a:ext>
            </a:extLst>
          </p:cNvPr>
          <p:cNvSpPr>
            <a:spLocks noGrp="1"/>
          </p:cNvSpPr>
          <p:nvPr>
            <p:ph idx="12"/>
          </p:nvPr>
        </p:nvSpPr>
        <p:spPr>
          <a:xfrm>
            <a:off x="7283433" y="2610739"/>
            <a:ext cx="3899416" cy="3250235"/>
          </a:xfrm>
        </p:spPr>
        <p:txBody>
          <a:bodyPr/>
          <a:lstStyle>
            <a:lvl1pPr>
              <a:lnSpc>
                <a:spcPct val="103000"/>
              </a:lnSpc>
              <a:spcAft>
                <a:spcPts val="300"/>
              </a:spcAft>
              <a:defRPr sz="2100" b="0" spc="-15" baseline="0"/>
            </a:lvl1pPr>
            <a:lvl2pPr marL="188" indent="0">
              <a:lnSpc>
                <a:spcPct val="103000"/>
              </a:lnSpc>
              <a:spcBef>
                <a:spcPts val="300"/>
              </a:spcBef>
              <a:spcAft>
                <a:spcPts val="800"/>
              </a:spcAft>
              <a:buNone/>
              <a:defRPr sz="2100" b="1" spc="-15" baseline="0"/>
            </a:lvl2pPr>
            <a:lvl3pPr marL="223044" indent="-223044">
              <a:lnSpc>
                <a:spcPct val="103000"/>
              </a:lnSpc>
              <a:buFont typeface="System Font Regular"/>
              <a:buChar char="•"/>
              <a:tabLst/>
              <a:defRPr sz="2100" spc="-15" baseline="0"/>
            </a:lvl3pPr>
            <a:lvl4pPr marL="471488" indent="-248444">
              <a:lnSpc>
                <a:spcPct val="103000"/>
              </a:lnSpc>
              <a:buClrTx/>
              <a:buFont typeface="System Font Regular"/>
              <a:buChar char="–"/>
              <a:tabLst/>
              <a:defRPr sz="2100" spc="-15" baseline="0"/>
            </a:lvl4pPr>
            <a:lvl5pPr marL="670719" indent="-223838">
              <a:lnSpc>
                <a:spcPct val="103000"/>
              </a:lnSpc>
              <a:buClr>
                <a:schemeClr val="accent1"/>
              </a:buClr>
              <a:buFont typeface="System Font Regular"/>
              <a:buChar char="•"/>
              <a:tabLst/>
              <a:defRPr sz="2100" spc="-15"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3">
            <a:extLst>
              <a:ext uri="{FF2B5EF4-FFF2-40B4-BE49-F238E27FC236}">
                <a16:creationId xmlns:a16="http://schemas.microsoft.com/office/drawing/2014/main" id="{F6EAE11F-F786-D94F-B40B-17B0FFD87E69}"/>
              </a:ext>
            </a:extLst>
          </p:cNvPr>
          <p:cNvSpPr>
            <a:spLocks noGrp="1"/>
          </p:cNvSpPr>
          <p:nvPr>
            <p:ph type="dt" sz="half" idx="2"/>
          </p:nvPr>
        </p:nvSpPr>
        <p:spPr>
          <a:xfrm>
            <a:off x="776710" y="6366049"/>
            <a:ext cx="2743200" cy="138500"/>
          </a:xfrm>
          <a:prstGeom prst="rect">
            <a:avLst/>
          </a:prstGeom>
        </p:spPr>
        <p:txBody>
          <a:bodyPr vert="horz"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12" name="Slide Number Placeholder 5">
            <a:extLst>
              <a:ext uri="{FF2B5EF4-FFF2-40B4-BE49-F238E27FC236}">
                <a16:creationId xmlns:a16="http://schemas.microsoft.com/office/drawing/2014/main" id="{C36283D0-9F1F-A443-969A-EFF8B14208C5}"/>
              </a:ext>
            </a:extLst>
          </p:cNvPr>
          <p:cNvSpPr>
            <a:spLocks noGrp="1"/>
          </p:cNvSpPr>
          <p:nvPr>
            <p:ph type="sldNum" sz="quarter" idx="4"/>
          </p:nvPr>
        </p:nvSpPr>
        <p:spPr>
          <a:xfrm>
            <a:off x="278860"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13" name="TextBox 12">
            <a:extLst>
              <a:ext uri="{FF2B5EF4-FFF2-40B4-BE49-F238E27FC236}">
                <a16:creationId xmlns:a16="http://schemas.microsoft.com/office/drawing/2014/main" id="{0E1EA81B-4605-6248-A364-A8980959A5D4}"/>
              </a:ext>
            </a:extLst>
          </p:cNvPr>
          <p:cNvSpPr txBox="1"/>
          <p:nvPr userDrawn="1"/>
        </p:nvSpPr>
        <p:spPr>
          <a:xfrm>
            <a:off x="645648"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
        <p:nvSpPr>
          <p:cNvPr id="15" name="Date Placeholder 3">
            <a:extLst>
              <a:ext uri="{FF2B5EF4-FFF2-40B4-BE49-F238E27FC236}">
                <a16:creationId xmlns:a16="http://schemas.microsoft.com/office/drawing/2014/main" id="{B508EB4D-0553-4FAA-B66D-CDCC40CA7ED6}"/>
              </a:ext>
            </a:extLst>
          </p:cNvPr>
          <p:cNvSpPr txBox="1">
            <a:spLocks/>
          </p:cNvSpPr>
          <p:nvPr userDrawn="1"/>
        </p:nvSpPr>
        <p:spPr>
          <a:xfrm>
            <a:off x="10842656" y="6366050"/>
            <a:ext cx="953872" cy="138499"/>
          </a:xfrm>
          <a:prstGeom prst="rect">
            <a:avLst/>
          </a:prstGeom>
        </p:spPr>
        <p:txBody>
          <a:bodyPr vert="horz" wrap="square" lIns="0" tIns="0" rIns="0" bIns="0" rtlCol="0" anchor="ctr">
            <a:spAutoFit/>
          </a:bodyPr>
          <a:lstStyle>
            <a:defPPr>
              <a:defRPr lang="en-US"/>
            </a:defPPr>
            <a:lvl1pPr marL="0" algn="l" defTabSz="1828709" rtl="0" eaLnBrk="1" latinLnBrk="0" hangingPunct="1">
              <a:lnSpc>
                <a:spcPct val="100000"/>
              </a:lnSpc>
              <a:defRPr sz="1800" b="0" i="0" kern="1200" spc="30" baseline="0">
                <a:solidFill>
                  <a:schemeClr val="tx1"/>
                </a:solidFill>
                <a:latin typeface="Calibri Light" panose="020F0302020204030204" pitchFamily="34" charset="0"/>
                <a:ea typeface="+mn-ea"/>
                <a:cs typeface="Calibri Light" panose="020F0302020204030204" pitchFamily="34" charset="0"/>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r>
              <a:rPr lang="en-GB" sz="900"/>
              <a:t>Presentation date</a:t>
            </a:r>
          </a:p>
        </p:txBody>
      </p:sp>
      <p:sp>
        <p:nvSpPr>
          <p:cNvPr id="16" name="Slide Number Placeholder 5">
            <a:extLst>
              <a:ext uri="{FF2B5EF4-FFF2-40B4-BE49-F238E27FC236}">
                <a16:creationId xmlns:a16="http://schemas.microsoft.com/office/drawing/2014/main" id="{C5CBFB09-3175-4AC6-9D4E-849C35DFE0F1}"/>
              </a:ext>
            </a:extLst>
          </p:cNvPr>
          <p:cNvSpPr txBox="1">
            <a:spLocks/>
          </p:cNvSpPr>
          <p:nvPr userDrawn="1"/>
        </p:nvSpPr>
        <p:spPr>
          <a:xfrm>
            <a:off x="10344806" y="6366878"/>
            <a:ext cx="349092" cy="138499"/>
          </a:xfrm>
          <a:prstGeom prst="rect">
            <a:avLst/>
          </a:prstGeom>
        </p:spPr>
        <p:txBody>
          <a:bodyPr vert="horz" wrap="square" lIns="0" tIns="0" rIns="0" bIns="0" rtlCol="0" anchor="ctr">
            <a:spAutoFit/>
          </a:bodyPr>
          <a:lstStyle>
            <a:defPPr>
              <a:defRPr lang="en-US"/>
            </a:defPPr>
            <a:lvl1pPr marL="0" algn="r" defTabSz="1828709" rtl="0" eaLnBrk="1" latinLnBrk="0" hangingPunct="1">
              <a:lnSpc>
                <a:spcPct val="100000"/>
              </a:lnSpc>
              <a:defRPr sz="1800" b="0" i="0" kern="1200">
                <a:solidFill>
                  <a:schemeClr val="tx1"/>
                </a:solidFill>
                <a:latin typeface="Calibri Light" panose="020F0302020204030204" pitchFamily="34" charset="0"/>
                <a:ea typeface="+mn-ea"/>
                <a:cs typeface="Calibri Light" panose="020F0302020204030204" pitchFamily="34" charset="0"/>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fld id="{91D568E7-61F5-D04E-995D-81EF41C01A2A}" type="slidenum">
              <a:rPr lang="en-GB" sz="900" smtClean="0"/>
              <a:pPr/>
              <a:t>‹#›</a:t>
            </a:fld>
            <a:endParaRPr lang="en-GB" sz="900"/>
          </a:p>
        </p:txBody>
      </p:sp>
      <p:sp>
        <p:nvSpPr>
          <p:cNvPr id="17" name="TextBox 16">
            <a:extLst>
              <a:ext uri="{FF2B5EF4-FFF2-40B4-BE49-F238E27FC236}">
                <a16:creationId xmlns:a16="http://schemas.microsoft.com/office/drawing/2014/main" id="{70F27F2C-203B-48C0-9CE8-A9ED7C704369}"/>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Tree>
    <p:extLst>
      <p:ext uri="{BB962C8B-B14F-4D97-AF65-F5344CB8AC3E}">
        <p14:creationId xmlns:p14="http://schemas.microsoft.com/office/powerpoint/2010/main" val="3680332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475B-0704-FD07-F42F-B57758381C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74698C-295D-596A-0000-609C5F1727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A05CEFA-579E-6D82-F9B7-6A675EF71C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301DC8-FF20-1F0C-014F-296F250FF203}"/>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6" name="Footer Placeholder 5">
            <a:extLst>
              <a:ext uri="{FF2B5EF4-FFF2-40B4-BE49-F238E27FC236}">
                <a16:creationId xmlns:a16="http://schemas.microsoft.com/office/drawing/2014/main" id="{27241662-67A9-19FD-0737-DAF6953626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42A0F0-8465-25AA-FEF2-381B54EFA244}"/>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20905365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Content and image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a:xfrm>
            <a:off x="1166863" y="1298575"/>
            <a:ext cx="3905734" cy="784189"/>
          </a:xfrm>
        </p:spPr>
        <p:txBody>
          <a:bodyPr/>
          <a:lstStyle>
            <a:lvl1pPr>
              <a:lnSpc>
                <a:spcPct val="98000"/>
              </a:lnSpc>
              <a:defRPr sz="2600">
                <a:solidFill>
                  <a:schemeClr val="tx1"/>
                </a:solidFill>
              </a:defRPr>
            </a:lvl1pPr>
          </a:lstStyle>
          <a:p>
            <a:r>
              <a:rPr lang="en-US"/>
              <a:t>Click to edit Master title style</a:t>
            </a:r>
            <a:endParaRPr lang="en-GB"/>
          </a:p>
        </p:txBody>
      </p:sp>
      <p:sp>
        <p:nvSpPr>
          <p:cNvPr id="7" name="Content Placeholder 2">
            <a:extLst>
              <a:ext uri="{FF2B5EF4-FFF2-40B4-BE49-F238E27FC236}">
                <a16:creationId xmlns:a16="http://schemas.microsoft.com/office/drawing/2014/main" id="{3596346F-B54F-FD43-B671-917611416EB3}"/>
              </a:ext>
            </a:extLst>
          </p:cNvPr>
          <p:cNvSpPr>
            <a:spLocks noGrp="1"/>
          </p:cNvSpPr>
          <p:nvPr>
            <p:ph idx="12"/>
          </p:nvPr>
        </p:nvSpPr>
        <p:spPr>
          <a:xfrm>
            <a:off x="1173181" y="2610739"/>
            <a:ext cx="3899416" cy="3250235"/>
          </a:xfrm>
        </p:spPr>
        <p:txBody>
          <a:bodyPr/>
          <a:lstStyle>
            <a:lvl1pPr>
              <a:lnSpc>
                <a:spcPct val="103000"/>
              </a:lnSpc>
              <a:spcAft>
                <a:spcPts val="300"/>
              </a:spcAft>
              <a:defRPr sz="2100" b="0" spc="-15" baseline="0"/>
            </a:lvl1pPr>
            <a:lvl2pPr marL="188" indent="0">
              <a:lnSpc>
                <a:spcPct val="103000"/>
              </a:lnSpc>
              <a:spcBef>
                <a:spcPts val="300"/>
              </a:spcBef>
              <a:spcAft>
                <a:spcPts val="800"/>
              </a:spcAft>
              <a:buNone/>
              <a:defRPr sz="2100" b="1" spc="-15" baseline="0"/>
            </a:lvl2pPr>
            <a:lvl3pPr marL="223044" indent="-223044">
              <a:lnSpc>
                <a:spcPct val="103000"/>
              </a:lnSpc>
              <a:buFont typeface="System Font Regular"/>
              <a:buChar char="•"/>
              <a:tabLst/>
              <a:defRPr sz="2100" spc="-15" baseline="0"/>
            </a:lvl3pPr>
            <a:lvl4pPr marL="471488" indent="-248444">
              <a:lnSpc>
                <a:spcPct val="103000"/>
              </a:lnSpc>
              <a:buClrTx/>
              <a:buFont typeface="System Font Regular"/>
              <a:buChar char="–"/>
              <a:tabLst/>
              <a:defRPr sz="2100" spc="-15" baseline="0"/>
            </a:lvl4pPr>
            <a:lvl5pPr marL="670719" indent="-223838">
              <a:lnSpc>
                <a:spcPct val="103000"/>
              </a:lnSpc>
              <a:buClr>
                <a:schemeClr val="accent1"/>
              </a:buClr>
              <a:buFont typeface="System Font Regular"/>
              <a:buChar char="•"/>
              <a:tabLst/>
              <a:defRPr sz="2100" spc="-15"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BF68A59A-9454-E144-8B0C-F036BE83737F}"/>
              </a:ext>
            </a:extLst>
          </p:cNvPr>
          <p:cNvSpPr>
            <a:spLocks noGrp="1"/>
          </p:cNvSpPr>
          <p:nvPr>
            <p:ph type="pic" sz="quarter" idx="13"/>
          </p:nvPr>
        </p:nvSpPr>
        <p:spPr>
          <a:xfrm>
            <a:off x="6099276" y="0"/>
            <a:ext cx="6092724" cy="6858000"/>
          </a:xfrm>
        </p:spPr>
        <p:txBody>
          <a:bodyPr/>
          <a:lstStyle/>
          <a:p>
            <a:r>
              <a:rPr lang="en-US"/>
              <a:t>Click icon to add picture</a:t>
            </a:r>
            <a:endParaRPr lang="en-GB"/>
          </a:p>
        </p:txBody>
      </p:sp>
      <p:pic>
        <p:nvPicPr>
          <p:cNvPr id="8" name="Picture 7">
            <a:extLst>
              <a:ext uri="{FF2B5EF4-FFF2-40B4-BE49-F238E27FC236}">
                <a16:creationId xmlns:a16="http://schemas.microsoft.com/office/drawing/2014/main" id="{A3B0AED1-ECAE-44E1-8D3D-5A9485DDF015}"/>
              </a:ext>
            </a:extLst>
          </p:cNvPr>
          <p:cNvPicPr>
            <a:picLocks noChangeAspect="1"/>
          </p:cNvPicPr>
          <p:nvPr userDrawn="1"/>
        </p:nvPicPr>
        <p:blipFill>
          <a:blip r:embed="rId2"/>
          <a:stretch>
            <a:fillRect/>
          </a:stretch>
        </p:blipFill>
        <p:spPr>
          <a:xfrm>
            <a:off x="509013" y="6276253"/>
            <a:ext cx="1233080" cy="215971"/>
          </a:xfrm>
          <a:prstGeom prst="rect">
            <a:avLst/>
          </a:prstGeom>
        </p:spPr>
      </p:pic>
      <p:sp>
        <p:nvSpPr>
          <p:cNvPr id="11" name="Date Placeholder 3">
            <a:extLst>
              <a:ext uri="{FF2B5EF4-FFF2-40B4-BE49-F238E27FC236}">
                <a16:creationId xmlns:a16="http://schemas.microsoft.com/office/drawing/2014/main" id="{DDFCF4B8-CCC4-4660-AE22-D4D74A0F7521}"/>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12" name="Slide Number Placeholder 5">
            <a:extLst>
              <a:ext uri="{FF2B5EF4-FFF2-40B4-BE49-F238E27FC236}">
                <a16:creationId xmlns:a16="http://schemas.microsoft.com/office/drawing/2014/main" id="{D5B20B59-E820-4987-BC03-2585A42F001E}"/>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Tree>
    <p:extLst>
      <p:ext uri="{BB962C8B-B14F-4D97-AF65-F5344CB8AC3E}">
        <p14:creationId xmlns:p14="http://schemas.microsoft.com/office/powerpoint/2010/main" val="29316435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Image, icons and 3 col content">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6882054-9C85-CA47-ABFE-77A77736FA57}"/>
              </a:ext>
            </a:extLst>
          </p:cNvPr>
          <p:cNvSpPr/>
          <p:nvPr userDrawn="1"/>
        </p:nvSpPr>
        <p:spPr>
          <a:xfrm>
            <a:off x="4061626" y="2939143"/>
            <a:ext cx="4073501" cy="295101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9" name="Picture Placeholder 8">
            <a:extLst>
              <a:ext uri="{FF2B5EF4-FFF2-40B4-BE49-F238E27FC236}">
                <a16:creationId xmlns:a16="http://schemas.microsoft.com/office/drawing/2014/main" id="{BF68A59A-9454-E144-8B0C-F036BE83737F}"/>
              </a:ext>
            </a:extLst>
          </p:cNvPr>
          <p:cNvSpPr>
            <a:spLocks noGrp="1"/>
          </p:cNvSpPr>
          <p:nvPr>
            <p:ph type="pic" sz="quarter" idx="13"/>
          </p:nvPr>
        </p:nvSpPr>
        <p:spPr>
          <a:xfrm>
            <a:off x="0" y="0"/>
            <a:ext cx="12192000" cy="2945081"/>
          </a:xfrm>
        </p:spPr>
        <p:txBody>
          <a:bodyPr/>
          <a:lstStyle/>
          <a:p>
            <a:r>
              <a:rPr lang="en-US"/>
              <a:t>Click icon to add picture</a:t>
            </a:r>
            <a:endParaRPr lang="en-GB"/>
          </a:p>
        </p:txBody>
      </p:sp>
      <p:sp>
        <p:nvSpPr>
          <p:cNvPr id="20" name="Content Placeholder 2">
            <a:extLst>
              <a:ext uri="{FF2B5EF4-FFF2-40B4-BE49-F238E27FC236}">
                <a16:creationId xmlns:a16="http://schemas.microsoft.com/office/drawing/2014/main" id="{BA8FFAC4-DE8C-7B49-A9E2-A5A27104AE04}"/>
              </a:ext>
            </a:extLst>
          </p:cNvPr>
          <p:cNvSpPr>
            <a:spLocks noGrp="1"/>
          </p:cNvSpPr>
          <p:nvPr>
            <p:ph idx="1" hasCustomPrompt="1"/>
          </p:nvPr>
        </p:nvSpPr>
        <p:spPr>
          <a:xfrm>
            <a:off x="435059" y="4494810"/>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2">
            <a:extLst>
              <a:ext uri="{FF2B5EF4-FFF2-40B4-BE49-F238E27FC236}">
                <a16:creationId xmlns:a16="http://schemas.microsoft.com/office/drawing/2014/main" id="{4D365517-55CA-8240-ADA4-32739FBC5A7D}"/>
              </a:ext>
            </a:extLst>
          </p:cNvPr>
          <p:cNvSpPr>
            <a:spLocks noGrp="1"/>
          </p:cNvSpPr>
          <p:nvPr>
            <p:ph idx="14" hasCustomPrompt="1"/>
          </p:nvPr>
        </p:nvSpPr>
        <p:spPr>
          <a:xfrm>
            <a:off x="4494308" y="4494810"/>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Content Placeholder 2">
            <a:extLst>
              <a:ext uri="{FF2B5EF4-FFF2-40B4-BE49-F238E27FC236}">
                <a16:creationId xmlns:a16="http://schemas.microsoft.com/office/drawing/2014/main" id="{A253F4CB-1643-9744-92AD-45D017919C1E}"/>
              </a:ext>
            </a:extLst>
          </p:cNvPr>
          <p:cNvSpPr>
            <a:spLocks noGrp="1"/>
          </p:cNvSpPr>
          <p:nvPr>
            <p:ph idx="15" hasCustomPrompt="1"/>
          </p:nvPr>
        </p:nvSpPr>
        <p:spPr>
          <a:xfrm>
            <a:off x="8560020" y="4494810"/>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a:extLst>
              <a:ext uri="{FF2B5EF4-FFF2-40B4-BE49-F238E27FC236}">
                <a16:creationId xmlns:a16="http://schemas.microsoft.com/office/drawing/2014/main" id="{FAF449F6-84E2-41CC-897E-9011EBC307AF}"/>
              </a:ext>
            </a:extLst>
          </p:cNvPr>
          <p:cNvPicPr>
            <a:picLocks noChangeAspect="1"/>
          </p:cNvPicPr>
          <p:nvPr userDrawn="1"/>
        </p:nvPicPr>
        <p:blipFill>
          <a:blip r:embed="rId2"/>
          <a:stretch>
            <a:fillRect/>
          </a:stretch>
        </p:blipFill>
        <p:spPr>
          <a:xfrm>
            <a:off x="509013" y="6276253"/>
            <a:ext cx="1233080" cy="215971"/>
          </a:xfrm>
          <a:prstGeom prst="rect">
            <a:avLst/>
          </a:prstGeom>
        </p:spPr>
      </p:pic>
      <p:sp>
        <p:nvSpPr>
          <p:cNvPr id="12" name="Date Placeholder 3">
            <a:extLst>
              <a:ext uri="{FF2B5EF4-FFF2-40B4-BE49-F238E27FC236}">
                <a16:creationId xmlns:a16="http://schemas.microsoft.com/office/drawing/2014/main" id="{597C07AD-874D-4344-B908-50631DF62303}"/>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13" name="Slide Number Placeholder 5">
            <a:extLst>
              <a:ext uri="{FF2B5EF4-FFF2-40B4-BE49-F238E27FC236}">
                <a16:creationId xmlns:a16="http://schemas.microsoft.com/office/drawing/2014/main" id="{E9885FE7-FDDF-4800-B338-93C240CA827F}"/>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14" name="TextBox 13">
            <a:extLst>
              <a:ext uri="{FF2B5EF4-FFF2-40B4-BE49-F238E27FC236}">
                <a16:creationId xmlns:a16="http://schemas.microsoft.com/office/drawing/2014/main" id="{C2EE24C6-F9F6-4B0B-AAC0-DCDB26FCE7A5}"/>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Tree>
    <p:extLst>
      <p:ext uri="{BB962C8B-B14F-4D97-AF65-F5344CB8AC3E}">
        <p14:creationId xmlns:p14="http://schemas.microsoft.com/office/powerpoint/2010/main" val="3694853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Icons and 6 col content">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DDE63AE6-E80D-B145-9598-11BFA927621C}"/>
              </a:ext>
            </a:extLst>
          </p:cNvPr>
          <p:cNvSpPr/>
          <p:nvPr userDrawn="1"/>
        </p:nvSpPr>
        <p:spPr>
          <a:xfrm>
            <a:off x="8123251" y="0"/>
            <a:ext cx="4073501" cy="295101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23" name="Rectangle 22">
            <a:extLst>
              <a:ext uri="{FF2B5EF4-FFF2-40B4-BE49-F238E27FC236}">
                <a16:creationId xmlns:a16="http://schemas.microsoft.com/office/drawing/2014/main" id="{B6882054-9C85-CA47-ABFE-77A77736FA57}"/>
              </a:ext>
            </a:extLst>
          </p:cNvPr>
          <p:cNvSpPr/>
          <p:nvPr userDrawn="1"/>
        </p:nvSpPr>
        <p:spPr>
          <a:xfrm>
            <a:off x="4061626" y="2939143"/>
            <a:ext cx="4073501" cy="295101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16" name="Rectangle 15">
            <a:extLst>
              <a:ext uri="{FF2B5EF4-FFF2-40B4-BE49-F238E27FC236}">
                <a16:creationId xmlns:a16="http://schemas.microsoft.com/office/drawing/2014/main" id="{69D6FE7E-A860-8045-A99F-428861054DCE}"/>
              </a:ext>
            </a:extLst>
          </p:cNvPr>
          <p:cNvSpPr/>
          <p:nvPr userDrawn="1"/>
        </p:nvSpPr>
        <p:spPr>
          <a:xfrm>
            <a:off x="-11875" y="0"/>
            <a:ext cx="4073501" cy="2951018"/>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24" name="Content Placeholder 2">
            <a:extLst>
              <a:ext uri="{FF2B5EF4-FFF2-40B4-BE49-F238E27FC236}">
                <a16:creationId xmlns:a16="http://schemas.microsoft.com/office/drawing/2014/main" id="{F8451C40-C7AF-B04D-A5E7-B0D647CF55A1}"/>
              </a:ext>
            </a:extLst>
          </p:cNvPr>
          <p:cNvSpPr>
            <a:spLocks noGrp="1"/>
          </p:cNvSpPr>
          <p:nvPr>
            <p:ph idx="16" hasCustomPrompt="1"/>
          </p:nvPr>
        </p:nvSpPr>
        <p:spPr>
          <a:xfrm>
            <a:off x="435059" y="1555667"/>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2">
            <a:extLst>
              <a:ext uri="{FF2B5EF4-FFF2-40B4-BE49-F238E27FC236}">
                <a16:creationId xmlns:a16="http://schemas.microsoft.com/office/drawing/2014/main" id="{18CA8537-032A-2D40-8DED-1A366541D2ED}"/>
              </a:ext>
            </a:extLst>
          </p:cNvPr>
          <p:cNvSpPr>
            <a:spLocks noGrp="1"/>
          </p:cNvSpPr>
          <p:nvPr>
            <p:ph idx="19" hasCustomPrompt="1"/>
          </p:nvPr>
        </p:nvSpPr>
        <p:spPr>
          <a:xfrm>
            <a:off x="4494308" y="1555667"/>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5" name="Content Placeholder 2">
            <a:extLst>
              <a:ext uri="{FF2B5EF4-FFF2-40B4-BE49-F238E27FC236}">
                <a16:creationId xmlns:a16="http://schemas.microsoft.com/office/drawing/2014/main" id="{9AFCDE22-6553-F545-8D9D-8B5A027B7DBA}"/>
              </a:ext>
            </a:extLst>
          </p:cNvPr>
          <p:cNvSpPr>
            <a:spLocks noGrp="1"/>
          </p:cNvSpPr>
          <p:nvPr>
            <p:ph idx="20" hasCustomPrompt="1"/>
          </p:nvPr>
        </p:nvSpPr>
        <p:spPr>
          <a:xfrm>
            <a:off x="8560020" y="1555667"/>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Content Placeholder 2">
            <a:extLst>
              <a:ext uri="{FF2B5EF4-FFF2-40B4-BE49-F238E27FC236}">
                <a16:creationId xmlns:a16="http://schemas.microsoft.com/office/drawing/2014/main" id="{4B943AD9-C653-BA45-8F37-80ECCD1FD407}"/>
              </a:ext>
            </a:extLst>
          </p:cNvPr>
          <p:cNvSpPr>
            <a:spLocks noGrp="1"/>
          </p:cNvSpPr>
          <p:nvPr>
            <p:ph idx="21" hasCustomPrompt="1"/>
          </p:nvPr>
        </p:nvSpPr>
        <p:spPr>
          <a:xfrm>
            <a:off x="435059" y="4494810"/>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7" name="Content Placeholder 2">
            <a:extLst>
              <a:ext uri="{FF2B5EF4-FFF2-40B4-BE49-F238E27FC236}">
                <a16:creationId xmlns:a16="http://schemas.microsoft.com/office/drawing/2014/main" id="{07F0993E-66FD-B041-9CD0-203A4DACD3F9}"/>
              </a:ext>
            </a:extLst>
          </p:cNvPr>
          <p:cNvSpPr>
            <a:spLocks noGrp="1"/>
          </p:cNvSpPr>
          <p:nvPr>
            <p:ph idx="22" hasCustomPrompt="1"/>
          </p:nvPr>
        </p:nvSpPr>
        <p:spPr>
          <a:xfrm>
            <a:off x="4494308" y="4494810"/>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Content Placeholder 2">
            <a:extLst>
              <a:ext uri="{FF2B5EF4-FFF2-40B4-BE49-F238E27FC236}">
                <a16:creationId xmlns:a16="http://schemas.microsoft.com/office/drawing/2014/main" id="{A94026A1-576A-844A-9771-02B425EC8EC2}"/>
              </a:ext>
            </a:extLst>
          </p:cNvPr>
          <p:cNvSpPr>
            <a:spLocks noGrp="1"/>
          </p:cNvSpPr>
          <p:nvPr>
            <p:ph idx="23" hasCustomPrompt="1"/>
          </p:nvPr>
        </p:nvSpPr>
        <p:spPr>
          <a:xfrm>
            <a:off x="8560020" y="4494810"/>
            <a:ext cx="3203384" cy="1247569"/>
          </a:xfrm>
        </p:spPr>
        <p:txBody>
          <a:bodyP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a:extLst>
              <a:ext uri="{FF2B5EF4-FFF2-40B4-BE49-F238E27FC236}">
                <a16:creationId xmlns:a16="http://schemas.microsoft.com/office/drawing/2014/main" id="{896C54AD-C282-41B4-9A8B-A97845072996}"/>
              </a:ext>
            </a:extLst>
          </p:cNvPr>
          <p:cNvPicPr>
            <a:picLocks noChangeAspect="1"/>
          </p:cNvPicPr>
          <p:nvPr userDrawn="1"/>
        </p:nvPicPr>
        <p:blipFill>
          <a:blip r:embed="rId2"/>
          <a:stretch>
            <a:fillRect/>
          </a:stretch>
        </p:blipFill>
        <p:spPr>
          <a:xfrm>
            <a:off x="509013" y="6276253"/>
            <a:ext cx="1233080" cy="215971"/>
          </a:xfrm>
          <a:prstGeom prst="rect">
            <a:avLst/>
          </a:prstGeom>
        </p:spPr>
      </p:pic>
      <p:sp>
        <p:nvSpPr>
          <p:cNvPr id="17" name="Date Placeholder 3">
            <a:extLst>
              <a:ext uri="{FF2B5EF4-FFF2-40B4-BE49-F238E27FC236}">
                <a16:creationId xmlns:a16="http://schemas.microsoft.com/office/drawing/2014/main" id="{9AF99900-64DE-4DF5-BED6-AFC333DFE9CF}"/>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18" name="Slide Number Placeholder 5">
            <a:extLst>
              <a:ext uri="{FF2B5EF4-FFF2-40B4-BE49-F238E27FC236}">
                <a16:creationId xmlns:a16="http://schemas.microsoft.com/office/drawing/2014/main" id="{5054FA72-B742-47BC-A316-FDB81B092FFA}"/>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19" name="TextBox 18">
            <a:extLst>
              <a:ext uri="{FF2B5EF4-FFF2-40B4-BE49-F238E27FC236}">
                <a16:creationId xmlns:a16="http://schemas.microsoft.com/office/drawing/2014/main" id="{2861A734-2D48-408D-8F55-CB11093FC699}"/>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Tree>
    <p:extLst>
      <p:ext uri="{BB962C8B-B14F-4D97-AF65-F5344CB8AC3E}">
        <p14:creationId xmlns:p14="http://schemas.microsoft.com/office/powerpoint/2010/main" val="8702970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ext and images 6 col content">
    <p:bg>
      <p:bgPr>
        <a:solidFill>
          <a:schemeClr val="bg1"/>
        </a:solidFill>
        <a:effectLst/>
      </p:bgPr>
    </p:bg>
    <p:spTree>
      <p:nvGrpSpPr>
        <p:cNvPr id="1" name=""/>
        <p:cNvGrpSpPr/>
        <p:nvPr/>
      </p:nvGrpSpPr>
      <p:grpSpPr>
        <a:xfrm>
          <a:off x="0" y="0"/>
          <a:ext cx="0" cy="0"/>
          <a:chOff x="0" y="0"/>
          <a:chExt cx="0" cy="0"/>
        </a:xfrm>
      </p:grpSpPr>
      <p:sp>
        <p:nvSpPr>
          <p:cNvPr id="34" name="Content Placeholder 2">
            <a:extLst>
              <a:ext uri="{FF2B5EF4-FFF2-40B4-BE49-F238E27FC236}">
                <a16:creationId xmlns:a16="http://schemas.microsoft.com/office/drawing/2014/main" id="{18CA8537-032A-2D40-8DED-1A366541D2ED}"/>
              </a:ext>
            </a:extLst>
          </p:cNvPr>
          <p:cNvSpPr>
            <a:spLocks noGrp="1"/>
          </p:cNvSpPr>
          <p:nvPr>
            <p:ph idx="19" hasCustomPrompt="1"/>
          </p:nvPr>
        </p:nvSpPr>
        <p:spPr>
          <a:xfrm>
            <a:off x="4494308" y="187036"/>
            <a:ext cx="3203384" cy="2588821"/>
          </a:xfrm>
        </p:spPr>
        <p:txBody>
          <a:bodyPr anchor="ct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Content Placeholder 2">
            <a:extLst>
              <a:ext uri="{FF2B5EF4-FFF2-40B4-BE49-F238E27FC236}">
                <a16:creationId xmlns:a16="http://schemas.microsoft.com/office/drawing/2014/main" id="{4B943AD9-C653-BA45-8F37-80ECCD1FD407}"/>
              </a:ext>
            </a:extLst>
          </p:cNvPr>
          <p:cNvSpPr>
            <a:spLocks noGrp="1"/>
          </p:cNvSpPr>
          <p:nvPr>
            <p:ph idx="21" hasCustomPrompt="1"/>
          </p:nvPr>
        </p:nvSpPr>
        <p:spPr>
          <a:xfrm>
            <a:off x="435059" y="3126179"/>
            <a:ext cx="3203384" cy="2588821"/>
          </a:xfrm>
        </p:spPr>
        <p:txBody>
          <a:bodyPr anchor="ct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Content Placeholder 2">
            <a:extLst>
              <a:ext uri="{FF2B5EF4-FFF2-40B4-BE49-F238E27FC236}">
                <a16:creationId xmlns:a16="http://schemas.microsoft.com/office/drawing/2014/main" id="{A94026A1-576A-844A-9771-02B425EC8EC2}"/>
              </a:ext>
            </a:extLst>
          </p:cNvPr>
          <p:cNvSpPr>
            <a:spLocks noGrp="1"/>
          </p:cNvSpPr>
          <p:nvPr>
            <p:ph idx="23" hasCustomPrompt="1"/>
          </p:nvPr>
        </p:nvSpPr>
        <p:spPr>
          <a:xfrm>
            <a:off x="8560020" y="3126179"/>
            <a:ext cx="3203384" cy="2588821"/>
          </a:xfrm>
        </p:spPr>
        <p:txBody>
          <a:bodyPr anchor="ct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Picture Placeholder 2">
            <a:extLst>
              <a:ext uri="{FF2B5EF4-FFF2-40B4-BE49-F238E27FC236}">
                <a16:creationId xmlns:a16="http://schemas.microsoft.com/office/drawing/2014/main" id="{7527C744-F732-F349-9FAB-416EB912FA52}"/>
              </a:ext>
            </a:extLst>
          </p:cNvPr>
          <p:cNvSpPr>
            <a:spLocks noGrp="1"/>
          </p:cNvSpPr>
          <p:nvPr>
            <p:ph type="pic" sz="quarter" idx="24"/>
          </p:nvPr>
        </p:nvSpPr>
        <p:spPr>
          <a:xfrm>
            <a:off x="0" y="0"/>
            <a:ext cx="4061626" cy="2939143"/>
          </a:xfrm>
        </p:spPr>
        <p:txBody>
          <a:bodyPr/>
          <a:lstStyle/>
          <a:p>
            <a:r>
              <a:rPr lang="en-US"/>
              <a:t>Click icon to add picture</a:t>
            </a:r>
            <a:endParaRPr lang="en-GB"/>
          </a:p>
        </p:txBody>
      </p:sp>
      <p:sp>
        <p:nvSpPr>
          <p:cNvPr id="27" name="Picture Placeholder 2">
            <a:extLst>
              <a:ext uri="{FF2B5EF4-FFF2-40B4-BE49-F238E27FC236}">
                <a16:creationId xmlns:a16="http://schemas.microsoft.com/office/drawing/2014/main" id="{95141884-74B7-E748-8348-54290BD6962B}"/>
              </a:ext>
            </a:extLst>
          </p:cNvPr>
          <p:cNvSpPr>
            <a:spLocks noGrp="1"/>
          </p:cNvSpPr>
          <p:nvPr>
            <p:ph type="pic" sz="quarter" idx="27"/>
          </p:nvPr>
        </p:nvSpPr>
        <p:spPr>
          <a:xfrm>
            <a:off x="8130374" y="0"/>
            <a:ext cx="4061626" cy="2939143"/>
          </a:xfrm>
        </p:spPr>
        <p:txBody>
          <a:bodyPr/>
          <a:lstStyle/>
          <a:p>
            <a:r>
              <a:rPr lang="en-US"/>
              <a:t>Click icon to add picture</a:t>
            </a:r>
            <a:endParaRPr lang="en-GB"/>
          </a:p>
        </p:txBody>
      </p:sp>
      <p:sp>
        <p:nvSpPr>
          <p:cNvPr id="28" name="Picture Placeholder 2">
            <a:extLst>
              <a:ext uri="{FF2B5EF4-FFF2-40B4-BE49-F238E27FC236}">
                <a16:creationId xmlns:a16="http://schemas.microsoft.com/office/drawing/2014/main" id="{FB7DEE75-D1EF-5F44-9583-30CFB0D62911}"/>
              </a:ext>
            </a:extLst>
          </p:cNvPr>
          <p:cNvSpPr>
            <a:spLocks noGrp="1"/>
          </p:cNvSpPr>
          <p:nvPr>
            <p:ph type="pic" sz="quarter" idx="28"/>
          </p:nvPr>
        </p:nvSpPr>
        <p:spPr>
          <a:xfrm>
            <a:off x="4085249" y="2951922"/>
            <a:ext cx="4031806" cy="2939143"/>
          </a:xfrm>
        </p:spPr>
        <p:txBody>
          <a:bodyPr/>
          <a:lstStyle/>
          <a:p>
            <a:r>
              <a:rPr lang="en-US"/>
              <a:t>Click icon to add picture</a:t>
            </a:r>
            <a:endParaRPr lang="en-GB"/>
          </a:p>
        </p:txBody>
      </p:sp>
      <p:pic>
        <p:nvPicPr>
          <p:cNvPr id="12" name="Picture 11">
            <a:extLst>
              <a:ext uri="{FF2B5EF4-FFF2-40B4-BE49-F238E27FC236}">
                <a16:creationId xmlns:a16="http://schemas.microsoft.com/office/drawing/2014/main" id="{863ADCF0-321A-4AEA-9453-C645D1EDD4E1}"/>
              </a:ext>
            </a:extLst>
          </p:cNvPr>
          <p:cNvPicPr>
            <a:picLocks noChangeAspect="1"/>
          </p:cNvPicPr>
          <p:nvPr userDrawn="1"/>
        </p:nvPicPr>
        <p:blipFill>
          <a:blip r:embed="rId2"/>
          <a:stretch>
            <a:fillRect/>
          </a:stretch>
        </p:blipFill>
        <p:spPr>
          <a:xfrm>
            <a:off x="509013" y="6276253"/>
            <a:ext cx="1233080" cy="215971"/>
          </a:xfrm>
          <a:prstGeom prst="rect">
            <a:avLst/>
          </a:prstGeom>
        </p:spPr>
      </p:pic>
      <p:sp>
        <p:nvSpPr>
          <p:cNvPr id="13" name="Date Placeholder 3">
            <a:extLst>
              <a:ext uri="{FF2B5EF4-FFF2-40B4-BE49-F238E27FC236}">
                <a16:creationId xmlns:a16="http://schemas.microsoft.com/office/drawing/2014/main" id="{2AB030BF-F71C-4FF7-A875-227AA8BEF877}"/>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14" name="Slide Number Placeholder 5">
            <a:extLst>
              <a:ext uri="{FF2B5EF4-FFF2-40B4-BE49-F238E27FC236}">
                <a16:creationId xmlns:a16="http://schemas.microsoft.com/office/drawing/2014/main" id="{6F7B9426-03DA-4424-BA34-3F09D54D700B}"/>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15" name="TextBox 14">
            <a:extLst>
              <a:ext uri="{FF2B5EF4-FFF2-40B4-BE49-F238E27FC236}">
                <a16:creationId xmlns:a16="http://schemas.microsoft.com/office/drawing/2014/main" id="{14E66313-91AC-4363-8001-E747F42C1638}"/>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Tree>
    <p:extLst>
      <p:ext uri="{BB962C8B-B14F-4D97-AF65-F5344CB8AC3E}">
        <p14:creationId xmlns:p14="http://schemas.microsoft.com/office/powerpoint/2010/main" val="30248716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ext and images 6 col content 2">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BE41AC7-DB12-C14B-8786-EE1D87A57A54}"/>
              </a:ext>
            </a:extLst>
          </p:cNvPr>
          <p:cNvSpPr/>
          <p:nvPr userDrawn="1"/>
        </p:nvSpPr>
        <p:spPr>
          <a:xfrm>
            <a:off x="-11875" y="0"/>
            <a:ext cx="12203875" cy="5890161"/>
          </a:xfrm>
          <a:prstGeom prst="rect">
            <a:avLst/>
          </a:prstGeom>
          <a:solidFill>
            <a:srgbClr val="D7E1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a:p>
        </p:txBody>
      </p:sp>
      <p:sp>
        <p:nvSpPr>
          <p:cNvPr id="18" name="Content Placeholder 2">
            <a:extLst>
              <a:ext uri="{FF2B5EF4-FFF2-40B4-BE49-F238E27FC236}">
                <a16:creationId xmlns:a16="http://schemas.microsoft.com/office/drawing/2014/main" id="{47FCFF86-74D4-004B-83A6-A575E5BBAE73}"/>
              </a:ext>
            </a:extLst>
          </p:cNvPr>
          <p:cNvSpPr>
            <a:spLocks noGrp="1"/>
          </p:cNvSpPr>
          <p:nvPr>
            <p:ph idx="24" hasCustomPrompt="1"/>
          </p:nvPr>
        </p:nvSpPr>
        <p:spPr>
          <a:xfrm>
            <a:off x="435059" y="218661"/>
            <a:ext cx="3203384" cy="2502853"/>
          </a:xfrm>
        </p:spPr>
        <p:txBody>
          <a:bodyPr anchor="ct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a:extLst>
              <a:ext uri="{FF2B5EF4-FFF2-40B4-BE49-F238E27FC236}">
                <a16:creationId xmlns:a16="http://schemas.microsoft.com/office/drawing/2014/main" id="{69C64F12-D7E4-3F43-93C9-97A26D1BAFF0}"/>
              </a:ext>
            </a:extLst>
          </p:cNvPr>
          <p:cNvSpPr>
            <a:spLocks noGrp="1"/>
          </p:cNvSpPr>
          <p:nvPr>
            <p:ph idx="21" hasCustomPrompt="1"/>
          </p:nvPr>
        </p:nvSpPr>
        <p:spPr>
          <a:xfrm>
            <a:off x="4496684" y="3126179"/>
            <a:ext cx="3203384" cy="2588821"/>
          </a:xfrm>
        </p:spPr>
        <p:txBody>
          <a:bodyPr anchor="ct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Picture Placeholder 2">
            <a:extLst>
              <a:ext uri="{FF2B5EF4-FFF2-40B4-BE49-F238E27FC236}">
                <a16:creationId xmlns:a16="http://schemas.microsoft.com/office/drawing/2014/main" id="{3D7E3B12-0882-9049-ABD7-DA07F5282F98}"/>
              </a:ext>
            </a:extLst>
          </p:cNvPr>
          <p:cNvSpPr>
            <a:spLocks noGrp="1"/>
          </p:cNvSpPr>
          <p:nvPr>
            <p:ph type="pic" sz="quarter" idx="26"/>
          </p:nvPr>
        </p:nvSpPr>
        <p:spPr>
          <a:xfrm>
            <a:off x="4065369" y="5938"/>
            <a:ext cx="4055429" cy="2939143"/>
          </a:xfrm>
        </p:spPr>
        <p:txBody>
          <a:bodyPr/>
          <a:lstStyle/>
          <a:p>
            <a:r>
              <a:rPr lang="en-US"/>
              <a:t>Click icon to add picture</a:t>
            </a:r>
            <a:endParaRPr lang="en-GB"/>
          </a:p>
        </p:txBody>
      </p:sp>
      <p:sp>
        <p:nvSpPr>
          <p:cNvPr id="27" name="Picture Placeholder 2">
            <a:extLst>
              <a:ext uri="{FF2B5EF4-FFF2-40B4-BE49-F238E27FC236}">
                <a16:creationId xmlns:a16="http://schemas.microsoft.com/office/drawing/2014/main" id="{679A0E34-4295-BD41-9900-5619D144E7D1}"/>
              </a:ext>
            </a:extLst>
          </p:cNvPr>
          <p:cNvSpPr>
            <a:spLocks noGrp="1"/>
          </p:cNvSpPr>
          <p:nvPr>
            <p:ph type="pic" sz="quarter" idx="27"/>
          </p:nvPr>
        </p:nvSpPr>
        <p:spPr>
          <a:xfrm>
            <a:off x="-11875" y="2951921"/>
            <a:ext cx="4055429" cy="2938240"/>
          </a:xfrm>
        </p:spPr>
        <p:txBody>
          <a:bodyPr/>
          <a:lstStyle/>
          <a:p>
            <a:r>
              <a:rPr lang="en-US"/>
              <a:t>Click icon to add picture</a:t>
            </a:r>
            <a:endParaRPr lang="en-GB"/>
          </a:p>
        </p:txBody>
      </p:sp>
      <p:sp>
        <p:nvSpPr>
          <p:cNvPr id="28" name="Picture Placeholder 2">
            <a:extLst>
              <a:ext uri="{FF2B5EF4-FFF2-40B4-BE49-F238E27FC236}">
                <a16:creationId xmlns:a16="http://schemas.microsoft.com/office/drawing/2014/main" id="{91DF8A26-5F07-7C43-AD40-7B4625846C20}"/>
              </a:ext>
            </a:extLst>
          </p:cNvPr>
          <p:cNvSpPr>
            <a:spLocks noGrp="1"/>
          </p:cNvSpPr>
          <p:nvPr>
            <p:ph type="pic" sz="quarter" idx="28"/>
          </p:nvPr>
        </p:nvSpPr>
        <p:spPr>
          <a:xfrm>
            <a:off x="8136571" y="2951921"/>
            <a:ext cx="4055429" cy="2938240"/>
          </a:xfrm>
        </p:spPr>
        <p:txBody>
          <a:bodyPr/>
          <a:lstStyle/>
          <a:p>
            <a:r>
              <a:rPr lang="en-US"/>
              <a:t>Click icon to add picture</a:t>
            </a:r>
            <a:endParaRPr lang="en-GB"/>
          </a:p>
        </p:txBody>
      </p:sp>
      <p:sp>
        <p:nvSpPr>
          <p:cNvPr id="29" name="Content Placeholder 2">
            <a:extLst>
              <a:ext uri="{FF2B5EF4-FFF2-40B4-BE49-F238E27FC236}">
                <a16:creationId xmlns:a16="http://schemas.microsoft.com/office/drawing/2014/main" id="{4C679C0B-979A-FA4F-B5B5-4C009D6E9EE0}"/>
              </a:ext>
            </a:extLst>
          </p:cNvPr>
          <p:cNvSpPr>
            <a:spLocks noGrp="1"/>
          </p:cNvSpPr>
          <p:nvPr>
            <p:ph idx="29" hasCustomPrompt="1"/>
          </p:nvPr>
        </p:nvSpPr>
        <p:spPr>
          <a:xfrm>
            <a:off x="8562594" y="218661"/>
            <a:ext cx="3203384" cy="2502853"/>
          </a:xfrm>
        </p:spPr>
        <p:txBody>
          <a:bodyPr anchor="ctr"/>
          <a:lstStyle>
            <a:lvl1pPr algn="ctr">
              <a:lnSpc>
                <a:spcPct val="104000"/>
              </a:lnSpc>
              <a:spcAft>
                <a:spcPts val="300"/>
              </a:spcAft>
              <a:defRPr b="1">
                <a:solidFill>
                  <a:schemeClr val="tx1"/>
                </a:solidFill>
              </a:defRPr>
            </a:lvl1pPr>
            <a:lvl2pPr marL="188" indent="0" algn="ctr">
              <a:lnSpc>
                <a:spcPct val="104000"/>
              </a:lnSpc>
              <a:buNone/>
              <a:defRPr sz="1800">
                <a:solidFill>
                  <a:schemeClr val="tx1"/>
                </a:solidFill>
              </a:defRPr>
            </a:lvl2pPr>
            <a:lvl3pPr marL="0" indent="0" algn="ctr">
              <a:lnSpc>
                <a:spcPct val="104000"/>
              </a:lnSpc>
              <a:buFont typeface="System Font Regular"/>
              <a:buNone/>
              <a:tabLst/>
              <a:defRPr sz="1800">
                <a:solidFill>
                  <a:schemeClr val="tx1"/>
                </a:solidFill>
              </a:defRPr>
            </a:lvl3pPr>
            <a:lvl4pPr marL="0" indent="0" algn="ctr">
              <a:lnSpc>
                <a:spcPct val="104000"/>
              </a:lnSpc>
              <a:buClrTx/>
              <a:buFont typeface="System Font Regular"/>
              <a:buNone/>
              <a:tabLst/>
              <a:defRPr sz="1800">
                <a:solidFill>
                  <a:schemeClr val="tx1"/>
                </a:solidFill>
              </a:defRPr>
            </a:lvl4pPr>
            <a:lvl5pPr marL="0" indent="0" algn="ctr">
              <a:lnSpc>
                <a:spcPct val="104000"/>
              </a:lnSpc>
              <a:buClr>
                <a:schemeClr val="accent1"/>
              </a:buClr>
              <a:buFont typeface="System Font Regular"/>
              <a:buNone/>
              <a:tabLst/>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8400CA93-EB70-4402-B699-932A0C9A0691}"/>
              </a:ext>
            </a:extLst>
          </p:cNvPr>
          <p:cNvPicPr>
            <a:picLocks noChangeAspect="1"/>
          </p:cNvPicPr>
          <p:nvPr userDrawn="1"/>
        </p:nvPicPr>
        <p:blipFill>
          <a:blip r:embed="rId2"/>
          <a:stretch>
            <a:fillRect/>
          </a:stretch>
        </p:blipFill>
        <p:spPr>
          <a:xfrm>
            <a:off x="509013" y="6276253"/>
            <a:ext cx="1233080" cy="215971"/>
          </a:xfrm>
          <a:prstGeom prst="rect">
            <a:avLst/>
          </a:prstGeom>
        </p:spPr>
      </p:pic>
      <p:sp>
        <p:nvSpPr>
          <p:cNvPr id="15" name="Date Placeholder 3">
            <a:extLst>
              <a:ext uri="{FF2B5EF4-FFF2-40B4-BE49-F238E27FC236}">
                <a16:creationId xmlns:a16="http://schemas.microsoft.com/office/drawing/2014/main" id="{74E7DD8A-30A8-404F-875E-985D7B3EC0EA}"/>
              </a:ext>
            </a:extLst>
          </p:cNvPr>
          <p:cNvSpPr>
            <a:spLocks noGrp="1"/>
          </p:cNvSpPr>
          <p:nvPr>
            <p:ph type="dt" sz="half" idx="2"/>
          </p:nvPr>
        </p:nvSpPr>
        <p:spPr>
          <a:xfrm>
            <a:off x="10842656" y="6366049"/>
            <a:ext cx="953872" cy="138500"/>
          </a:xfrm>
          <a:prstGeom prst="rect">
            <a:avLst/>
          </a:prstGeom>
        </p:spPr>
        <p:txBody>
          <a:bodyPr vert="horz" wrap="square" lIns="0" tIns="0" rIns="0" bIns="0" rtlCol="0" anchor="ctr">
            <a:spAutoFit/>
          </a:bodyPr>
          <a:lstStyle>
            <a:lvl1pPr algn="l">
              <a:lnSpc>
                <a:spcPct val="100000"/>
              </a:lnSpc>
              <a:defRPr sz="900" b="0" i="0" spc="15" baseline="0">
                <a:solidFill>
                  <a:schemeClr val="tx1"/>
                </a:solidFill>
                <a:latin typeface="Calibri Light" panose="020F0302020204030204" pitchFamily="34" charset="0"/>
                <a:cs typeface="Calibri Light" panose="020F0302020204030204" pitchFamily="34" charset="0"/>
              </a:defRPr>
            </a:lvl1pPr>
          </a:lstStyle>
          <a:p>
            <a:r>
              <a:rPr lang="en-GB"/>
              <a:t>Presentation date</a:t>
            </a:r>
          </a:p>
        </p:txBody>
      </p:sp>
      <p:sp>
        <p:nvSpPr>
          <p:cNvPr id="16" name="Slide Number Placeholder 5">
            <a:extLst>
              <a:ext uri="{FF2B5EF4-FFF2-40B4-BE49-F238E27FC236}">
                <a16:creationId xmlns:a16="http://schemas.microsoft.com/office/drawing/2014/main" id="{A345549C-81FA-455C-861D-D730BD4951D7}"/>
              </a:ext>
            </a:extLst>
          </p:cNvPr>
          <p:cNvSpPr>
            <a:spLocks noGrp="1"/>
          </p:cNvSpPr>
          <p:nvPr>
            <p:ph type="sldNum" sz="quarter" idx="4"/>
          </p:nvPr>
        </p:nvSpPr>
        <p:spPr>
          <a:xfrm>
            <a:off x="10344806" y="6366877"/>
            <a:ext cx="349092" cy="138500"/>
          </a:xfrm>
          <a:prstGeom prst="rect">
            <a:avLst/>
          </a:prstGeom>
        </p:spPr>
        <p:txBody>
          <a:bodyPr vert="horz" wrap="square" lIns="0" tIns="0" rIns="0" bIns="0" rtlCol="0" anchor="ctr">
            <a:spAutoFit/>
          </a:bodyPr>
          <a:lstStyle>
            <a:lvl1pPr algn="r">
              <a:lnSpc>
                <a:spcPct val="100000"/>
              </a:lnSpc>
              <a:defRPr sz="900" b="0" i="0">
                <a:solidFill>
                  <a:schemeClr val="tx1"/>
                </a:solidFill>
                <a:latin typeface="Calibri Light" panose="020F0302020204030204" pitchFamily="34" charset="0"/>
                <a:cs typeface="Calibri Light" panose="020F0302020204030204" pitchFamily="34" charset="0"/>
              </a:defRPr>
            </a:lvl1pPr>
          </a:lstStyle>
          <a:p>
            <a:fld id="{91D568E7-61F5-D04E-995D-81EF41C01A2A}" type="slidenum">
              <a:rPr lang="en-GB" smtClean="0"/>
              <a:pPr/>
              <a:t>‹#›</a:t>
            </a:fld>
            <a:endParaRPr lang="en-GB"/>
          </a:p>
        </p:txBody>
      </p:sp>
      <p:sp>
        <p:nvSpPr>
          <p:cNvPr id="17" name="TextBox 16">
            <a:extLst>
              <a:ext uri="{FF2B5EF4-FFF2-40B4-BE49-F238E27FC236}">
                <a16:creationId xmlns:a16="http://schemas.microsoft.com/office/drawing/2014/main" id="{5C6F8EE8-D63D-4ABB-B149-AA3440115402}"/>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spTree>
    <p:extLst>
      <p:ext uri="{BB962C8B-B14F-4D97-AF65-F5344CB8AC3E}">
        <p14:creationId xmlns:p14="http://schemas.microsoft.com/office/powerpoint/2010/main" val="17418061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Graph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53D5-4D01-2848-9A1D-7A54E828D5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CFED0C-01C1-E746-9A0D-D9D0414DC022}"/>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0F76C241-C671-A747-AC67-E3FCF17B6CF8}"/>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10" name="Subtitle 2">
            <a:extLst>
              <a:ext uri="{FF2B5EF4-FFF2-40B4-BE49-F238E27FC236}">
                <a16:creationId xmlns:a16="http://schemas.microsoft.com/office/drawing/2014/main" id="{0486FA76-FC89-0048-831B-500258DD8B3C}"/>
              </a:ext>
            </a:extLst>
          </p:cNvPr>
          <p:cNvSpPr>
            <a:spLocks noGrp="1"/>
          </p:cNvSpPr>
          <p:nvPr>
            <p:ph type="subTitle" idx="1"/>
          </p:nvPr>
        </p:nvSpPr>
        <p:spPr>
          <a:xfrm>
            <a:off x="2792054" y="5367647"/>
            <a:ext cx="6607892" cy="566718"/>
          </a:xfrm>
        </p:spPr>
        <p:txBody>
          <a:bodyPr wrap="square" anchor="t" anchorCtr="0">
            <a:noAutofit/>
          </a:bodyPr>
          <a:lstStyle>
            <a:lvl1pPr marL="0" indent="0" algn="ctr">
              <a:lnSpc>
                <a:spcPct val="104000"/>
              </a:lnSpc>
              <a:buNone/>
              <a:defRPr sz="1600" b="0" i="0">
                <a:solidFill>
                  <a:schemeClr val="tx1"/>
                </a:solidFill>
                <a:latin typeface="+mn-lt"/>
                <a:cs typeface="Calibri Light" panose="020F0302020204030204" pitchFamily="34" charset="0"/>
              </a:defRPr>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GB"/>
          </a:p>
        </p:txBody>
      </p:sp>
      <p:sp>
        <p:nvSpPr>
          <p:cNvPr id="8" name="Text Placeholder 5">
            <a:extLst>
              <a:ext uri="{FF2B5EF4-FFF2-40B4-BE49-F238E27FC236}">
                <a16:creationId xmlns:a16="http://schemas.microsoft.com/office/drawing/2014/main" id="{C9CF2B18-736E-DA40-BDA1-9E28CD606F66}"/>
              </a:ext>
            </a:extLst>
          </p:cNvPr>
          <p:cNvSpPr>
            <a:spLocks noGrp="1" noChangeAspect="1"/>
          </p:cNvSpPr>
          <p:nvPr>
            <p:ph type="body" sz="quarter" idx="14"/>
          </p:nvPr>
        </p:nvSpPr>
        <p:spPr>
          <a:xfrm>
            <a:off x="4707336" y="1751196"/>
            <a:ext cx="2813583" cy="2813742"/>
          </a:xfrm>
          <a:prstGeom prst="ellipse">
            <a:avLst/>
          </a:prstGeom>
          <a:solidFill>
            <a:srgbClr val="C1CBD6">
              <a:alpha val="87000"/>
            </a:srgbClr>
          </a:solidFill>
        </p:spPr>
        <p:txBody>
          <a:bodyPr anchor="ctr"/>
          <a:lstStyle>
            <a:lvl1pPr algn="ctr">
              <a:lnSpc>
                <a:spcPct val="89000"/>
              </a:lnSpc>
              <a:defRPr sz="2100" b="1">
                <a:solidFill>
                  <a:schemeClr val="bg1"/>
                </a:solidFill>
              </a:defRPr>
            </a:lvl1pPr>
            <a:lvl2pPr marL="188" indent="0" algn="ctr">
              <a:lnSpc>
                <a:spcPct val="90000"/>
              </a:lnSpc>
              <a:buNone/>
              <a:defRPr sz="1800">
                <a:solidFill>
                  <a:schemeClr val="bg1"/>
                </a:solidFill>
              </a:defRPr>
            </a:lvl2pPr>
            <a:lvl3pPr marL="176400" indent="-176400" algn="ctr">
              <a:buFont typeface="System Font Regular"/>
              <a:buChar char="•"/>
              <a:defRPr/>
            </a:lvl3pPr>
            <a:lvl4pPr marL="471600" indent="-291600" algn="ctr">
              <a:buClrTx/>
              <a:buFont typeface="System Font Regular"/>
              <a:buChar char="–"/>
              <a:defRPr/>
            </a:lvl4pPr>
            <a:lvl5pPr marL="646200" indent="-185400" algn="ctr">
              <a:buClr>
                <a:schemeClr val="accent1"/>
              </a:buClr>
              <a:buFont typeface="System Font Regular"/>
              <a:buChar char="•"/>
              <a:defRPr b="0"/>
            </a:lvl5pPr>
          </a:lstStyle>
          <a:p>
            <a:pPr lvl="0"/>
            <a:r>
              <a:rPr lang="en-US"/>
              <a:t>Click to edit Master text styles</a:t>
            </a:r>
          </a:p>
          <a:p>
            <a:pPr lvl="1"/>
            <a:r>
              <a:rPr lang="en-US"/>
              <a:t>Second level</a:t>
            </a:r>
          </a:p>
        </p:txBody>
      </p:sp>
      <p:sp>
        <p:nvSpPr>
          <p:cNvPr id="9" name="Text Placeholder 5">
            <a:extLst>
              <a:ext uri="{FF2B5EF4-FFF2-40B4-BE49-F238E27FC236}">
                <a16:creationId xmlns:a16="http://schemas.microsoft.com/office/drawing/2014/main" id="{C262723B-6181-0D45-9CB8-6D2DED0BEDFB}"/>
              </a:ext>
            </a:extLst>
          </p:cNvPr>
          <p:cNvSpPr>
            <a:spLocks noGrp="1" noChangeAspect="1"/>
          </p:cNvSpPr>
          <p:nvPr>
            <p:ph type="body" sz="quarter" idx="15"/>
          </p:nvPr>
        </p:nvSpPr>
        <p:spPr>
          <a:xfrm>
            <a:off x="7130060" y="1751196"/>
            <a:ext cx="2813583" cy="2813742"/>
          </a:xfrm>
          <a:prstGeom prst="ellipse">
            <a:avLst/>
          </a:prstGeom>
          <a:solidFill>
            <a:srgbClr val="A1A1A1">
              <a:alpha val="53000"/>
            </a:srgbClr>
          </a:solidFill>
        </p:spPr>
        <p:txBody>
          <a:bodyPr anchor="ctr"/>
          <a:lstStyle>
            <a:lvl1pPr algn="ctr">
              <a:lnSpc>
                <a:spcPct val="89000"/>
              </a:lnSpc>
              <a:defRPr sz="2100" b="1">
                <a:solidFill>
                  <a:schemeClr val="bg1"/>
                </a:solidFill>
              </a:defRPr>
            </a:lvl1pPr>
            <a:lvl2pPr marL="188" indent="0" algn="ctr">
              <a:lnSpc>
                <a:spcPct val="90000"/>
              </a:lnSpc>
              <a:buNone/>
              <a:defRPr sz="1800">
                <a:solidFill>
                  <a:schemeClr val="bg1"/>
                </a:solidFill>
              </a:defRPr>
            </a:lvl2pPr>
            <a:lvl3pPr marL="176400" indent="-176400" algn="ctr">
              <a:buFont typeface="System Font Regular"/>
              <a:buChar char="•"/>
              <a:defRPr/>
            </a:lvl3pPr>
            <a:lvl4pPr marL="471600" indent="-291600" algn="ctr">
              <a:buClrTx/>
              <a:buFont typeface="System Font Regular"/>
              <a:buChar char="–"/>
              <a:defRPr/>
            </a:lvl4pPr>
            <a:lvl5pPr marL="646200" indent="-185400" algn="ctr">
              <a:buClr>
                <a:schemeClr val="accent1"/>
              </a:buClr>
              <a:buFont typeface="System Font Regular"/>
              <a:buChar char="•"/>
              <a:defRPr b="0"/>
            </a:lvl5pPr>
          </a:lstStyle>
          <a:p>
            <a:pPr lvl="0"/>
            <a:r>
              <a:rPr lang="en-US"/>
              <a:t>Click to edit Master text styles</a:t>
            </a:r>
          </a:p>
          <a:p>
            <a:pPr lvl="1"/>
            <a:r>
              <a:rPr lang="en-US"/>
              <a:t>Second level</a:t>
            </a:r>
          </a:p>
        </p:txBody>
      </p:sp>
      <p:sp>
        <p:nvSpPr>
          <p:cNvPr id="7" name="Text Placeholder 5">
            <a:extLst>
              <a:ext uri="{FF2B5EF4-FFF2-40B4-BE49-F238E27FC236}">
                <a16:creationId xmlns:a16="http://schemas.microsoft.com/office/drawing/2014/main" id="{F36225C4-3955-024E-8BAB-E52F30210EBE}"/>
              </a:ext>
            </a:extLst>
          </p:cNvPr>
          <p:cNvSpPr>
            <a:spLocks noGrp="1" noChangeAspect="1"/>
          </p:cNvSpPr>
          <p:nvPr>
            <p:ph type="body" sz="quarter" idx="13"/>
          </p:nvPr>
        </p:nvSpPr>
        <p:spPr>
          <a:xfrm>
            <a:off x="2248984" y="1751196"/>
            <a:ext cx="2813583" cy="2813742"/>
          </a:xfrm>
          <a:prstGeom prst="ellipse">
            <a:avLst/>
          </a:prstGeom>
          <a:solidFill>
            <a:schemeClr val="accent2">
              <a:alpha val="50000"/>
            </a:schemeClr>
          </a:solidFill>
        </p:spPr>
        <p:txBody>
          <a:bodyPr anchor="ctr"/>
          <a:lstStyle>
            <a:lvl1pPr algn="ctr">
              <a:lnSpc>
                <a:spcPct val="89000"/>
              </a:lnSpc>
              <a:defRPr sz="2100" b="1">
                <a:solidFill>
                  <a:schemeClr val="bg1"/>
                </a:solidFill>
              </a:defRPr>
            </a:lvl1pPr>
            <a:lvl2pPr marL="188" indent="0" algn="ctr">
              <a:lnSpc>
                <a:spcPct val="90000"/>
              </a:lnSpc>
              <a:buNone/>
              <a:defRPr sz="1800">
                <a:solidFill>
                  <a:schemeClr val="bg1"/>
                </a:solidFill>
              </a:defRPr>
            </a:lvl2pPr>
            <a:lvl3pPr marL="176400" indent="-176400" algn="ctr">
              <a:buFont typeface="System Font Regular"/>
              <a:buChar char="•"/>
              <a:defRPr/>
            </a:lvl3pPr>
            <a:lvl4pPr marL="471600" indent="-291600" algn="ctr">
              <a:buClrTx/>
              <a:buFont typeface="System Font Regular"/>
              <a:buChar char="–"/>
              <a:defRPr/>
            </a:lvl4pPr>
            <a:lvl5pPr marL="646200" indent="-185400" algn="ctr">
              <a:buClr>
                <a:schemeClr val="accent1"/>
              </a:buClr>
              <a:buFont typeface="System Font Regular"/>
              <a:buChar char="•"/>
              <a:defRPr b="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472520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raphic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53D5-4D01-2848-9A1D-7A54E828D5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CFED0C-01C1-E746-9A0D-D9D0414DC022}"/>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0F76C241-C671-A747-AC67-E3FCF17B6CF8}"/>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8" name="Text Placeholder 5">
            <a:extLst>
              <a:ext uri="{FF2B5EF4-FFF2-40B4-BE49-F238E27FC236}">
                <a16:creationId xmlns:a16="http://schemas.microsoft.com/office/drawing/2014/main" id="{C9CF2B18-736E-DA40-BDA1-9E28CD606F66}"/>
              </a:ext>
            </a:extLst>
          </p:cNvPr>
          <p:cNvSpPr>
            <a:spLocks noGrp="1" noChangeAspect="1"/>
          </p:cNvSpPr>
          <p:nvPr>
            <p:ph type="body" sz="quarter" idx="14" hasCustomPrompt="1"/>
          </p:nvPr>
        </p:nvSpPr>
        <p:spPr>
          <a:xfrm>
            <a:off x="4717676" y="1175243"/>
            <a:ext cx="2737645" cy="2737800"/>
          </a:xfrm>
          <a:prstGeom prst="ellipse">
            <a:avLst/>
          </a:prstGeom>
          <a:solidFill>
            <a:srgbClr val="C1CBD6">
              <a:alpha val="87000"/>
            </a:srgbClr>
          </a:solidFill>
        </p:spPr>
        <p:txBody>
          <a:bodyPr anchor="ctr"/>
          <a:lstStyle>
            <a:lvl1pPr algn="ctr">
              <a:lnSpc>
                <a:spcPct val="89000"/>
              </a:lnSpc>
              <a:defRPr sz="2100" b="1">
                <a:solidFill>
                  <a:schemeClr val="bg1"/>
                </a:solidFill>
              </a:defRPr>
            </a:lvl1pPr>
            <a:lvl2pPr marL="188" indent="0" algn="ctr">
              <a:lnSpc>
                <a:spcPct val="90000"/>
              </a:lnSpc>
              <a:buNone/>
              <a:defRPr sz="2100">
                <a:solidFill>
                  <a:schemeClr val="bg1"/>
                </a:solidFill>
              </a:defRPr>
            </a:lvl2pPr>
            <a:lvl3pPr marL="176400" indent="-176400" algn="ctr">
              <a:buFont typeface="System Font Regular"/>
              <a:buChar char="•"/>
              <a:defRPr/>
            </a:lvl3pPr>
            <a:lvl4pPr marL="471600" indent="-291600" algn="ctr">
              <a:buClrTx/>
              <a:buFont typeface="System Font Regular"/>
              <a:buChar char="–"/>
              <a:defRPr/>
            </a:lvl4pPr>
            <a:lvl5pPr marL="646200" indent="-185400" algn="ctr">
              <a:buClr>
                <a:schemeClr val="accent1"/>
              </a:buClr>
              <a:buFont typeface="System Font Regular"/>
              <a:buChar char="•"/>
              <a:defRPr b="0"/>
            </a:lvl5pPr>
          </a:lstStyle>
          <a:p>
            <a:pPr lvl="0"/>
            <a:r>
              <a:rPr lang="en-US"/>
              <a:t>Edit Master text styles</a:t>
            </a:r>
          </a:p>
          <a:p>
            <a:pPr lvl="1"/>
            <a:r>
              <a:rPr lang="en-US"/>
              <a:t>Second level</a:t>
            </a:r>
          </a:p>
        </p:txBody>
      </p:sp>
      <p:sp>
        <p:nvSpPr>
          <p:cNvPr id="9" name="Text Placeholder 5">
            <a:extLst>
              <a:ext uri="{FF2B5EF4-FFF2-40B4-BE49-F238E27FC236}">
                <a16:creationId xmlns:a16="http://schemas.microsoft.com/office/drawing/2014/main" id="{C262723B-6181-0D45-9CB8-6D2DED0BEDFB}"/>
              </a:ext>
            </a:extLst>
          </p:cNvPr>
          <p:cNvSpPr>
            <a:spLocks noGrp="1" noChangeAspect="1"/>
          </p:cNvSpPr>
          <p:nvPr>
            <p:ph type="body" sz="quarter" idx="15" hasCustomPrompt="1"/>
          </p:nvPr>
        </p:nvSpPr>
        <p:spPr>
          <a:xfrm>
            <a:off x="5817751" y="3063419"/>
            <a:ext cx="2737645" cy="2737800"/>
          </a:xfrm>
          <a:prstGeom prst="ellipse">
            <a:avLst/>
          </a:prstGeom>
          <a:solidFill>
            <a:srgbClr val="A1A1A1">
              <a:alpha val="53000"/>
            </a:srgbClr>
          </a:solidFill>
        </p:spPr>
        <p:txBody>
          <a:bodyPr anchor="ctr"/>
          <a:lstStyle>
            <a:lvl1pPr algn="ctr">
              <a:lnSpc>
                <a:spcPct val="89000"/>
              </a:lnSpc>
              <a:defRPr sz="2100" b="1">
                <a:solidFill>
                  <a:schemeClr val="bg1"/>
                </a:solidFill>
              </a:defRPr>
            </a:lvl1pPr>
            <a:lvl2pPr marL="188" indent="0" algn="ctr">
              <a:lnSpc>
                <a:spcPct val="90000"/>
              </a:lnSpc>
              <a:buNone/>
              <a:defRPr sz="2100">
                <a:solidFill>
                  <a:schemeClr val="bg1"/>
                </a:solidFill>
              </a:defRPr>
            </a:lvl2pPr>
            <a:lvl3pPr marL="176400" indent="-176400" algn="ctr">
              <a:buFont typeface="System Font Regular"/>
              <a:buChar char="•"/>
              <a:defRPr/>
            </a:lvl3pPr>
            <a:lvl4pPr marL="471600" indent="-291600" algn="ctr">
              <a:buClrTx/>
              <a:buFont typeface="System Font Regular"/>
              <a:buChar char="–"/>
              <a:defRPr/>
            </a:lvl4pPr>
            <a:lvl5pPr marL="646200" indent="-185400" algn="ctr">
              <a:buClr>
                <a:schemeClr val="accent1"/>
              </a:buClr>
              <a:buFont typeface="System Font Regular"/>
              <a:buChar char="•"/>
              <a:defRPr b="0"/>
            </a:lvl5pPr>
          </a:lstStyle>
          <a:p>
            <a:pPr lvl="0"/>
            <a:r>
              <a:rPr lang="en-US"/>
              <a:t>Edit Master text styles</a:t>
            </a:r>
          </a:p>
          <a:p>
            <a:pPr lvl="1"/>
            <a:r>
              <a:rPr lang="en-US"/>
              <a:t>Second level</a:t>
            </a:r>
          </a:p>
        </p:txBody>
      </p:sp>
      <p:sp>
        <p:nvSpPr>
          <p:cNvPr id="7" name="Text Placeholder 5">
            <a:extLst>
              <a:ext uri="{FF2B5EF4-FFF2-40B4-BE49-F238E27FC236}">
                <a16:creationId xmlns:a16="http://schemas.microsoft.com/office/drawing/2014/main" id="{F36225C4-3955-024E-8BAB-E52F30210EBE}"/>
              </a:ext>
            </a:extLst>
          </p:cNvPr>
          <p:cNvSpPr>
            <a:spLocks noGrp="1" noChangeAspect="1"/>
          </p:cNvSpPr>
          <p:nvPr>
            <p:ph type="body" sz="quarter" idx="13" hasCustomPrompt="1"/>
          </p:nvPr>
        </p:nvSpPr>
        <p:spPr>
          <a:xfrm>
            <a:off x="3626612" y="3086813"/>
            <a:ext cx="2737645" cy="2737800"/>
          </a:xfrm>
          <a:prstGeom prst="ellipse">
            <a:avLst/>
          </a:prstGeom>
          <a:solidFill>
            <a:schemeClr val="accent2">
              <a:alpha val="50000"/>
            </a:schemeClr>
          </a:solidFill>
        </p:spPr>
        <p:txBody>
          <a:bodyPr anchor="ctr"/>
          <a:lstStyle>
            <a:lvl1pPr algn="ctr">
              <a:lnSpc>
                <a:spcPct val="89000"/>
              </a:lnSpc>
              <a:defRPr sz="2100" b="1">
                <a:solidFill>
                  <a:schemeClr val="bg1"/>
                </a:solidFill>
              </a:defRPr>
            </a:lvl1pPr>
            <a:lvl2pPr marL="188" indent="0" algn="ctr">
              <a:lnSpc>
                <a:spcPct val="90000"/>
              </a:lnSpc>
              <a:buNone/>
              <a:defRPr sz="2100">
                <a:solidFill>
                  <a:schemeClr val="bg1"/>
                </a:solidFill>
              </a:defRPr>
            </a:lvl2pPr>
            <a:lvl3pPr marL="176400" indent="-176400" algn="ctr">
              <a:buFont typeface="System Font Regular"/>
              <a:buChar char="•"/>
              <a:defRPr/>
            </a:lvl3pPr>
            <a:lvl4pPr marL="471600" indent="-291600" algn="ctr">
              <a:buClrTx/>
              <a:buFont typeface="System Font Regular"/>
              <a:buChar char="–"/>
              <a:defRPr/>
            </a:lvl4pPr>
            <a:lvl5pPr marL="646200" indent="-185400" algn="ctr">
              <a:buClr>
                <a:schemeClr val="accent1"/>
              </a:buClr>
              <a:buFont typeface="System Font Regular"/>
              <a:buChar char="•"/>
              <a:defRPr b="0"/>
            </a:lvl5pPr>
          </a:lstStyle>
          <a:p>
            <a:pPr lvl="0"/>
            <a:r>
              <a:rPr lang="en-US"/>
              <a:t>Edit Master text styles</a:t>
            </a:r>
          </a:p>
          <a:p>
            <a:pPr lvl="1"/>
            <a:r>
              <a:rPr lang="en-US"/>
              <a:t>Second level</a:t>
            </a:r>
          </a:p>
        </p:txBody>
      </p:sp>
      <p:sp>
        <p:nvSpPr>
          <p:cNvPr id="11" name="Content Placeholder 2">
            <a:extLst>
              <a:ext uri="{FF2B5EF4-FFF2-40B4-BE49-F238E27FC236}">
                <a16:creationId xmlns:a16="http://schemas.microsoft.com/office/drawing/2014/main" id="{D3A71772-DFF2-0749-8498-5C08DDF0BE57}"/>
              </a:ext>
            </a:extLst>
          </p:cNvPr>
          <p:cNvSpPr>
            <a:spLocks noGrp="1"/>
          </p:cNvSpPr>
          <p:nvPr>
            <p:ph idx="16"/>
          </p:nvPr>
        </p:nvSpPr>
        <p:spPr>
          <a:xfrm>
            <a:off x="527030" y="1101725"/>
            <a:ext cx="2370737"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249336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ia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53D5-4D01-2848-9A1D-7A54E828D5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CFED0C-01C1-E746-9A0D-D9D0414DC022}"/>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0F76C241-C671-A747-AC67-E3FCF17B6CF8}"/>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6" name="Chart Placeholder 5">
            <a:extLst>
              <a:ext uri="{FF2B5EF4-FFF2-40B4-BE49-F238E27FC236}">
                <a16:creationId xmlns:a16="http://schemas.microsoft.com/office/drawing/2014/main" id="{14858156-7A7A-D940-82AA-8AE5BC6CCB73}"/>
              </a:ext>
            </a:extLst>
          </p:cNvPr>
          <p:cNvSpPr>
            <a:spLocks noGrp="1"/>
          </p:cNvSpPr>
          <p:nvPr>
            <p:ph type="chart" sz="quarter" idx="12"/>
          </p:nvPr>
        </p:nvSpPr>
        <p:spPr>
          <a:xfrm>
            <a:off x="0" y="1686296"/>
            <a:ext cx="4174448" cy="4197928"/>
          </a:xfrm>
        </p:spPr>
        <p:txBody>
          <a:bodyPr/>
          <a:lstStyle/>
          <a:p>
            <a:r>
              <a:rPr lang="en-US"/>
              <a:t>Click icon to add chart</a:t>
            </a:r>
            <a:endParaRPr lang="en-GB"/>
          </a:p>
        </p:txBody>
      </p:sp>
      <p:sp>
        <p:nvSpPr>
          <p:cNvPr id="12" name="Chart Placeholder 5">
            <a:extLst>
              <a:ext uri="{FF2B5EF4-FFF2-40B4-BE49-F238E27FC236}">
                <a16:creationId xmlns:a16="http://schemas.microsoft.com/office/drawing/2014/main" id="{2750F49D-A7A4-574E-A570-BD7DD22E519C}"/>
              </a:ext>
            </a:extLst>
          </p:cNvPr>
          <p:cNvSpPr>
            <a:spLocks noGrp="1"/>
          </p:cNvSpPr>
          <p:nvPr>
            <p:ph type="chart" sz="quarter" idx="13"/>
          </p:nvPr>
        </p:nvSpPr>
        <p:spPr>
          <a:xfrm>
            <a:off x="4239767" y="1686296"/>
            <a:ext cx="7677897" cy="4197928"/>
          </a:xfrm>
        </p:spPr>
        <p:txBody>
          <a:bodyPr/>
          <a:lstStyle/>
          <a:p>
            <a:r>
              <a:rPr lang="en-US"/>
              <a:t>Click icon to add chart</a:t>
            </a:r>
            <a:endParaRPr lang="en-GB"/>
          </a:p>
        </p:txBody>
      </p:sp>
      <p:sp>
        <p:nvSpPr>
          <p:cNvPr id="13" name="Text Placeholder 5">
            <a:extLst>
              <a:ext uri="{FF2B5EF4-FFF2-40B4-BE49-F238E27FC236}">
                <a16:creationId xmlns:a16="http://schemas.microsoft.com/office/drawing/2014/main" id="{5F3807AC-012A-D549-A843-22CECC4985C0}"/>
              </a:ext>
            </a:extLst>
          </p:cNvPr>
          <p:cNvSpPr>
            <a:spLocks noGrp="1"/>
          </p:cNvSpPr>
          <p:nvPr>
            <p:ph type="body" sz="quarter" idx="14"/>
          </p:nvPr>
        </p:nvSpPr>
        <p:spPr>
          <a:xfrm>
            <a:off x="508390" y="1122610"/>
            <a:ext cx="3666058" cy="337721"/>
          </a:xfrm>
        </p:spPr>
        <p:txBody>
          <a:bodyPr wrap="square">
            <a:spAutoFit/>
          </a:bodyPr>
          <a:lstStyle>
            <a:lvl1pPr>
              <a:defRPr b="0"/>
            </a:lvl1pPr>
            <a:lvl2pPr marL="188" indent="0">
              <a:buNone/>
              <a:defRPr/>
            </a:lvl2pPr>
            <a:lvl3pPr marL="176400" indent="-176400">
              <a:buFont typeface="System Font Regular"/>
              <a:buChar char="•"/>
              <a:defRPr/>
            </a:lvl3pPr>
            <a:lvl4pPr marL="471600" indent="-291600">
              <a:buClrTx/>
              <a:buFont typeface="System Font Regular"/>
              <a:buChar char="–"/>
              <a:defRPr/>
            </a:lvl4pPr>
            <a:lvl5pPr marL="646200" indent="-185400">
              <a:buClr>
                <a:schemeClr val="accent1"/>
              </a:buClr>
              <a:buFont typeface="System Font Regular"/>
              <a:buChar char="•"/>
              <a:defRPr b="0"/>
            </a:lvl5pPr>
          </a:lstStyle>
          <a:p>
            <a:pPr lvl="0"/>
            <a:r>
              <a:rPr lang="en-US"/>
              <a:t>Click to edit Master text styles</a:t>
            </a:r>
          </a:p>
        </p:txBody>
      </p:sp>
      <p:sp>
        <p:nvSpPr>
          <p:cNvPr id="14" name="Text Placeholder 5">
            <a:extLst>
              <a:ext uri="{FF2B5EF4-FFF2-40B4-BE49-F238E27FC236}">
                <a16:creationId xmlns:a16="http://schemas.microsoft.com/office/drawing/2014/main" id="{ED4ADCA9-C959-6143-82B2-DD033E55B55F}"/>
              </a:ext>
            </a:extLst>
          </p:cNvPr>
          <p:cNvSpPr>
            <a:spLocks noGrp="1"/>
          </p:cNvSpPr>
          <p:nvPr>
            <p:ph type="body" sz="quarter" idx="15"/>
          </p:nvPr>
        </p:nvSpPr>
        <p:spPr>
          <a:xfrm>
            <a:off x="4332494" y="1122610"/>
            <a:ext cx="7585170" cy="337721"/>
          </a:xfrm>
        </p:spPr>
        <p:txBody>
          <a:bodyPr wrap="square">
            <a:spAutoFit/>
          </a:bodyPr>
          <a:lstStyle>
            <a:lvl1pPr>
              <a:defRPr b="0"/>
            </a:lvl1pPr>
            <a:lvl2pPr marL="188" indent="0">
              <a:buNone/>
              <a:defRPr/>
            </a:lvl2pPr>
            <a:lvl3pPr marL="176400" indent="-176400">
              <a:buFont typeface="System Font Regular"/>
              <a:buChar char="•"/>
              <a:defRPr/>
            </a:lvl3pPr>
            <a:lvl4pPr marL="471600" indent="-291600">
              <a:buClrTx/>
              <a:buFont typeface="System Font Regular"/>
              <a:buChar char="–"/>
              <a:defRPr/>
            </a:lvl4pPr>
            <a:lvl5pPr marL="646200" indent="-185400">
              <a:buClr>
                <a:schemeClr val="accent1"/>
              </a:buClr>
              <a:buFont typeface="System Font Regular"/>
              <a:buChar char="•"/>
              <a:defRPr b="0"/>
            </a:lvl5pPr>
          </a:lstStyle>
          <a:p>
            <a:pPr lvl="0"/>
            <a:r>
              <a:rPr lang="en-US"/>
              <a:t>Click to edit Master text styles</a:t>
            </a:r>
          </a:p>
        </p:txBody>
      </p:sp>
    </p:spTree>
    <p:extLst>
      <p:ext uri="{BB962C8B-B14F-4D97-AF65-F5344CB8AC3E}">
        <p14:creationId xmlns:p14="http://schemas.microsoft.com/office/powerpoint/2010/main" val="377598296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Diagra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6" name="Slide Number Placeholder 5"/>
          <p:cNvSpPr>
            <a:spLocks noGrp="1"/>
          </p:cNvSpPr>
          <p:nvPr>
            <p:ph type="sldNum" sz="quarter" idx="12"/>
          </p:nvPr>
        </p:nvSpPr>
        <p:spPr>
          <a:xfrm>
            <a:off x="278860" y="6366877"/>
            <a:ext cx="349092" cy="138500"/>
          </a:xfrm>
          <a:prstGeom prst="rect">
            <a:avLst/>
          </a:prstGeom>
        </p:spPr>
        <p:txBody>
          <a:bodyPr/>
          <a:lstStyle/>
          <a:p>
            <a:fld id="{91D568E7-61F5-D04E-995D-81EF41C01A2A}" type="slidenum">
              <a:rPr lang="en-GB" smtClean="0"/>
              <a:t>‹#›</a:t>
            </a:fld>
            <a:endParaRPr lang="en-GB"/>
          </a:p>
        </p:txBody>
      </p:sp>
      <p:sp>
        <p:nvSpPr>
          <p:cNvPr id="7" name="Content Placeholder 2">
            <a:extLst>
              <a:ext uri="{FF2B5EF4-FFF2-40B4-BE49-F238E27FC236}">
                <a16:creationId xmlns:a16="http://schemas.microsoft.com/office/drawing/2014/main" id="{12C5D4F0-6753-9C4C-A730-F83CA8994DE1}"/>
              </a:ext>
            </a:extLst>
          </p:cNvPr>
          <p:cNvSpPr>
            <a:spLocks noGrp="1"/>
          </p:cNvSpPr>
          <p:nvPr>
            <p:ph idx="1"/>
          </p:nvPr>
        </p:nvSpPr>
        <p:spPr>
          <a:xfrm>
            <a:off x="527030" y="1101725"/>
            <a:ext cx="5416957"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hart Placeholder 5">
            <a:extLst>
              <a:ext uri="{FF2B5EF4-FFF2-40B4-BE49-F238E27FC236}">
                <a16:creationId xmlns:a16="http://schemas.microsoft.com/office/drawing/2014/main" id="{2BA28DF7-8FB3-D74C-B92A-C06CCE399261}"/>
              </a:ext>
            </a:extLst>
          </p:cNvPr>
          <p:cNvSpPr>
            <a:spLocks noGrp="1"/>
          </p:cNvSpPr>
          <p:nvPr>
            <p:ph type="chart" sz="quarter" idx="13"/>
          </p:nvPr>
        </p:nvSpPr>
        <p:spPr>
          <a:xfrm>
            <a:off x="6050872" y="1686296"/>
            <a:ext cx="6141128" cy="4123954"/>
          </a:xfrm>
        </p:spPr>
        <p:txBody>
          <a:bodyPr/>
          <a:lstStyle/>
          <a:p>
            <a:r>
              <a:rPr lang="en-US"/>
              <a:t>Click icon to add chart</a:t>
            </a:r>
            <a:endParaRPr lang="en-GB"/>
          </a:p>
        </p:txBody>
      </p:sp>
      <p:sp>
        <p:nvSpPr>
          <p:cNvPr id="9" name="Text Placeholder 5">
            <a:extLst>
              <a:ext uri="{FF2B5EF4-FFF2-40B4-BE49-F238E27FC236}">
                <a16:creationId xmlns:a16="http://schemas.microsoft.com/office/drawing/2014/main" id="{92E3D846-2647-AF43-802B-2AE7707F3F79}"/>
              </a:ext>
            </a:extLst>
          </p:cNvPr>
          <p:cNvSpPr>
            <a:spLocks noGrp="1"/>
          </p:cNvSpPr>
          <p:nvPr>
            <p:ph type="body" sz="quarter" idx="15"/>
          </p:nvPr>
        </p:nvSpPr>
        <p:spPr>
          <a:xfrm>
            <a:off x="6252766" y="1122610"/>
            <a:ext cx="5664898" cy="289438"/>
          </a:xfrm>
        </p:spPr>
        <p:txBody>
          <a:bodyPr wrap="square">
            <a:spAutoFit/>
          </a:bodyPr>
          <a:lstStyle>
            <a:lvl1pPr>
              <a:defRPr sz="1800" b="0"/>
            </a:lvl1pPr>
            <a:lvl2pPr marL="188" indent="0">
              <a:buNone/>
              <a:defRPr/>
            </a:lvl2pPr>
            <a:lvl3pPr marL="176400" indent="-176400">
              <a:buFont typeface="System Font Regular"/>
              <a:buChar char="•"/>
              <a:defRPr/>
            </a:lvl3pPr>
            <a:lvl4pPr marL="471600" indent="-291600">
              <a:buClrTx/>
              <a:buFont typeface="System Font Regular"/>
              <a:buChar char="–"/>
              <a:defRPr/>
            </a:lvl4pPr>
            <a:lvl5pPr marL="646200" indent="-185400">
              <a:buClr>
                <a:schemeClr val="accent1"/>
              </a:buClr>
              <a:buFont typeface="System Font Regular"/>
              <a:buChar char="•"/>
              <a:defRPr b="0"/>
            </a:lvl5pPr>
          </a:lstStyle>
          <a:p>
            <a:pPr lvl="0"/>
            <a:r>
              <a:rPr lang="en-US"/>
              <a:t>Click to edit Master text styles</a:t>
            </a:r>
          </a:p>
        </p:txBody>
      </p:sp>
    </p:spTree>
    <p:extLst>
      <p:ext uri="{BB962C8B-B14F-4D97-AF65-F5344CB8AC3E}">
        <p14:creationId xmlns:p14="http://schemas.microsoft.com/office/powerpoint/2010/main" val="3497781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Diagram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6" name="Slide Number Placeholder 5"/>
          <p:cNvSpPr>
            <a:spLocks noGrp="1"/>
          </p:cNvSpPr>
          <p:nvPr>
            <p:ph type="sldNum" sz="quarter" idx="12"/>
          </p:nvPr>
        </p:nvSpPr>
        <p:spPr>
          <a:xfrm>
            <a:off x="278860" y="6366877"/>
            <a:ext cx="349092" cy="138500"/>
          </a:xfrm>
          <a:prstGeom prst="rect">
            <a:avLst/>
          </a:prstGeom>
        </p:spPr>
        <p:txBody>
          <a:bodyPr/>
          <a:lstStyle/>
          <a:p>
            <a:fld id="{91D568E7-61F5-D04E-995D-81EF41C01A2A}" type="slidenum">
              <a:rPr lang="en-GB" smtClean="0"/>
              <a:t>‹#›</a:t>
            </a:fld>
            <a:endParaRPr lang="en-GB"/>
          </a:p>
        </p:txBody>
      </p:sp>
      <p:sp>
        <p:nvSpPr>
          <p:cNvPr id="8" name="Chart Placeholder 5">
            <a:extLst>
              <a:ext uri="{FF2B5EF4-FFF2-40B4-BE49-F238E27FC236}">
                <a16:creationId xmlns:a16="http://schemas.microsoft.com/office/drawing/2014/main" id="{2BA28DF7-8FB3-D74C-B92A-C06CCE399261}"/>
              </a:ext>
            </a:extLst>
          </p:cNvPr>
          <p:cNvSpPr>
            <a:spLocks noGrp="1"/>
          </p:cNvSpPr>
          <p:nvPr>
            <p:ph type="chart" sz="quarter" idx="13"/>
          </p:nvPr>
        </p:nvSpPr>
        <p:spPr>
          <a:xfrm>
            <a:off x="527030" y="979715"/>
            <a:ext cx="11664970" cy="4952010"/>
          </a:xfrm>
        </p:spPr>
        <p:txBody>
          <a:bodyPr/>
          <a:lstStyle/>
          <a:p>
            <a:r>
              <a:rPr lang="en-US"/>
              <a:t>Click icon to add chart</a:t>
            </a:r>
            <a:endParaRPr lang="en-GB"/>
          </a:p>
        </p:txBody>
      </p:sp>
      <p:sp>
        <p:nvSpPr>
          <p:cNvPr id="9" name="Text Placeholder 5">
            <a:extLst>
              <a:ext uri="{FF2B5EF4-FFF2-40B4-BE49-F238E27FC236}">
                <a16:creationId xmlns:a16="http://schemas.microsoft.com/office/drawing/2014/main" id="{92E3D846-2647-AF43-802B-2AE7707F3F79}"/>
              </a:ext>
            </a:extLst>
          </p:cNvPr>
          <p:cNvSpPr>
            <a:spLocks noGrp="1"/>
          </p:cNvSpPr>
          <p:nvPr>
            <p:ph type="body" sz="quarter" idx="15"/>
          </p:nvPr>
        </p:nvSpPr>
        <p:spPr>
          <a:xfrm>
            <a:off x="514329" y="1122610"/>
            <a:ext cx="5664898" cy="289438"/>
          </a:xfrm>
        </p:spPr>
        <p:txBody>
          <a:bodyPr wrap="square">
            <a:spAutoFit/>
          </a:bodyPr>
          <a:lstStyle>
            <a:lvl1pPr>
              <a:defRPr sz="1800" b="0"/>
            </a:lvl1pPr>
            <a:lvl2pPr marL="188" indent="0">
              <a:buNone/>
              <a:defRPr/>
            </a:lvl2pPr>
            <a:lvl3pPr marL="176400" indent="-176400">
              <a:buFont typeface="System Font Regular"/>
              <a:buChar char="•"/>
              <a:defRPr/>
            </a:lvl3pPr>
            <a:lvl4pPr marL="471600" indent="-291600">
              <a:buClrTx/>
              <a:buFont typeface="System Font Regular"/>
              <a:buChar char="–"/>
              <a:defRPr/>
            </a:lvl4pPr>
            <a:lvl5pPr marL="646200" indent="-185400">
              <a:buClr>
                <a:schemeClr val="accent1"/>
              </a:buClr>
              <a:buFont typeface="System Font Regular"/>
              <a:buChar char="•"/>
              <a:defRPr b="0"/>
            </a:lvl5pPr>
          </a:lstStyle>
          <a:p>
            <a:pPr lvl="0"/>
            <a:r>
              <a:rPr lang="en-US"/>
              <a:t>Click to edit Master text styles</a:t>
            </a:r>
          </a:p>
        </p:txBody>
      </p:sp>
    </p:spTree>
    <p:extLst>
      <p:ext uri="{BB962C8B-B14F-4D97-AF65-F5344CB8AC3E}">
        <p14:creationId xmlns:p14="http://schemas.microsoft.com/office/powerpoint/2010/main" val="1346753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2459C-E44D-4A51-2D4D-96B774F126D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65BE5D-14CE-6CED-27B6-3BAF1C37D4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ED4000-23DE-BD57-828B-0CCAA2935F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5511C0-D829-320E-12DB-6BC18584C8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E3C88-A538-CA76-C522-608F599353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C90C81-E74A-DB5C-DE91-7CC863F29E9D}"/>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8" name="Footer Placeholder 7">
            <a:extLst>
              <a:ext uri="{FF2B5EF4-FFF2-40B4-BE49-F238E27FC236}">
                <a16:creationId xmlns:a16="http://schemas.microsoft.com/office/drawing/2014/main" id="{2D120DC2-CEC7-D756-CBA9-3981CBDBD7A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2B3040-6718-7DBB-DED9-333E86384BD5}"/>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21056379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53D5-4D01-2848-9A1D-7A54E828D5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CFED0C-01C1-E746-9A0D-D9D0414DC022}"/>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0F76C241-C671-A747-AC67-E3FCF17B6CF8}"/>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11" name="Content Placeholder 2">
            <a:extLst>
              <a:ext uri="{FF2B5EF4-FFF2-40B4-BE49-F238E27FC236}">
                <a16:creationId xmlns:a16="http://schemas.microsoft.com/office/drawing/2014/main" id="{D3A71772-DFF2-0749-8498-5C08DDF0BE57}"/>
              </a:ext>
            </a:extLst>
          </p:cNvPr>
          <p:cNvSpPr>
            <a:spLocks noGrp="1"/>
          </p:cNvSpPr>
          <p:nvPr>
            <p:ph idx="16"/>
          </p:nvPr>
        </p:nvSpPr>
        <p:spPr>
          <a:xfrm>
            <a:off x="527030" y="1101725"/>
            <a:ext cx="2370737" cy="4708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536783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Tree>
    <p:extLst>
      <p:ext uri="{BB962C8B-B14F-4D97-AF65-F5344CB8AC3E}">
        <p14:creationId xmlns:p14="http://schemas.microsoft.com/office/powerpoint/2010/main" val="28468728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Only diagram with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p>
            <a:fld id="{91D568E7-61F5-D04E-995D-81EF41C01A2A}" type="slidenum">
              <a:rPr lang="en-GB" smtClean="0"/>
              <a:pPr/>
              <a:t>‹#›</a:t>
            </a:fld>
            <a:endParaRPr lang="en-GB"/>
          </a:p>
        </p:txBody>
      </p:sp>
      <p:sp>
        <p:nvSpPr>
          <p:cNvPr id="12" name="Picture Placeholder 8">
            <a:extLst>
              <a:ext uri="{FF2B5EF4-FFF2-40B4-BE49-F238E27FC236}">
                <a16:creationId xmlns:a16="http://schemas.microsoft.com/office/drawing/2014/main" id="{4352C044-5F1F-634D-8CDD-DB59E5E13623}"/>
              </a:ext>
            </a:extLst>
          </p:cNvPr>
          <p:cNvSpPr>
            <a:spLocks noGrp="1"/>
          </p:cNvSpPr>
          <p:nvPr>
            <p:ph type="pic" sz="quarter" idx="12"/>
          </p:nvPr>
        </p:nvSpPr>
        <p:spPr>
          <a:xfrm>
            <a:off x="9182844" y="1421028"/>
            <a:ext cx="2508414" cy="1087445"/>
          </a:xfrm>
        </p:spPr>
        <p:txBody>
          <a:bodyPr/>
          <a:lstStyle/>
          <a:p>
            <a:r>
              <a:rPr lang="en-US"/>
              <a:t>Click icon to add picture</a:t>
            </a:r>
            <a:endParaRPr lang="en-GB"/>
          </a:p>
        </p:txBody>
      </p:sp>
      <p:sp>
        <p:nvSpPr>
          <p:cNvPr id="13" name="Picture Placeholder 8">
            <a:extLst>
              <a:ext uri="{FF2B5EF4-FFF2-40B4-BE49-F238E27FC236}">
                <a16:creationId xmlns:a16="http://schemas.microsoft.com/office/drawing/2014/main" id="{85C41179-C344-4548-8F97-1D4F8971B1B8}"/>
              </a:ext>
            </a:extLst>
          </p:cNvPr>
          <p:cNvSpPr>
            <a:spLocks noGrp="1"/>
          </p:cNvSpPr>
          <p:nvPr>
            <p:ph type="pic" sz="quarter" idx="13"/>
          </p:nvPr>
        </p:nvSpPr>
        <p:spPr>
          <a:xfrm>
            <a:off x="9182844" y="3002693"/>
            <a:ext cx="2508414" cy="1087445"/>
          </a:xfrm>
        </p:spPr>
        <p:txBody>
          <a:bodyPr/>
          <a:lstStyle/>
          <a:p>
            <a:r>
              <a:rPr lang="en-US"/>
              <a:t>Click icon to add picture</a:t>
            </a:r>
            <a:endParaRPr lang="en-GB"/>
          </a:p>
        </p:txBody>
      </p:sp>
      <p:sp>
        <p:nvSpPr>
          <p:cNvPr id="14" name="Picture Placeholder 8">
            <a:extLst>
              <a:ext uri="{FF2B5EF4-FFF2-40B4-BE49-F238E27FC236}">
                <a16:creationId xmlns:a16="http://schemas.microsoft.com/office/drawing/2014/main" id="{DB4F22CE-A603-FF46-8B52-234ECEE61F2C}"/>
              </a:ext>
            </a:extLst>
          </p:cNvPr>
          <p:cNvSpPr>
            <a:spLocks noGrp="1"/>
          </p:cNvSpPr>
          <p:nvPr>
            <p:ph type="pic" sz="quarter" idx="14"/>
          </p:nvPr>
        </p:nvSpPr>
        <p:spPr>
          <a:xfrm>
            <a:off x="9182844" y="4498699"/>
            <a:ext cx="2508414" cy="1087445"/>
          </a:xfrm>
        </p:spPr>
        <p:txBody>
          <a:bodyPr/>
          <a:lstStyle/>
          <a:p>
            <a:r>
              <a:rPr lang="en-US"/>
              <a:t>Click icon to add picture</a:t>
            </a:r>
            <a:endParaRPr lang="en-GB"/>
          </a:p>
        </p:txBody>
      </p:sp>
    </p:spTree>
    <p:extLst>
      <p:ext uri="{BB962C8B-B14F-4D97-AF65-F5344CB8AC3E}">
        <p14:creationId xmlns:p14="http://schemas.microsoft.com/office/powerpoint/2010/main" val="11915659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Thank you Dar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cxnSp>
        <p:nvCxnSpPr>
          <p:cNvPr id="7" name="Straight Connector 6">
            <a:extLst>
              <a:ext uri="{FF2B5EF4-FFF2-40B4-BE49-F238E27FC236}">
                <a16:creationId xmlns:a16="http://schemas.microsoft.com/office/drawing/2014/main" id="{8CE350EF-E470-8941-A737-0C581FDE91C4}"/>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F883357D-A06C-BD45-A217-FB42AD0CDFEE}"/>
              </a:ext>
            </a:extLst>
          </p:cNvPr>
          <p:cNvSpPr>
            <a:spLocks noGrp="1"/>
          </p:cNvSpPr>
          <p:nvPr>
            <p:ph idx="16" hasCustomPrompt="1"/>
          </p:nvPr>
        </p:nvSpPr>
        <p:spPr>
          <a:xfrm>
            <a:off x="511789" y="1135253"/>
            <a:ext cx="3501672" cy="3531750"/>
          </a:xfrm>
        </p:spPr>
        <p:txBody>
          <a:bodyPr/>
          <a:lstStyle>
            <a:lvl1pPr>
              <a:lnSpc>
                <a:spcPct val="112000"/>
              </a:lnSpc>
              <a:defRPr sz="1800">
                <a:solidFill>
                  <a:schemeClr val="bg1"/>
                </a:solidFill>
              </a:defRPr>
            </a:lvl1pPr>
            <a:lvl2pPr>
              <a:lnSpc>
                <a:spcPct val="112000"/>
              </a:lnSpc>
              <a:defRPr sz="1800">
                <a:solidFill>
                  <a:schemeClr val="bg1"/>
                </a:solidFill>
              </a:defRPr>
            </a:lvl2pPr>
            <a:lvl3pPr>
              <a:lnSpc>
                <a:spcPct val="112000"/>
              </a:lnSpc>
              <a:defRPr sz="1800">
                <a:solidFill>
                  <a:schemeClr val="bg1"/>
                </a:solidFill>
              </a:defRPr>
            </a:lvl3pPr>
            <a:lvl4pPr>
              <a:lnSpc>
                <a:spcPct val="112000"/>
              </a:lnSpc>
              <a:defRPr sz="1800">
                <a:solidFill>
                  <a:schemeClr val="bg1"/>
                </a:solidFill>
              </a:defRPr>
            </a:lvl4pPr>
            <a:lvl5pPr>
              <a:lnSpc>
                <a:spcPct val="112000"/>
              </a:lnSpc>
              <a:defRPr sz="18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5">
            <a:extLst>
              <a:ext uri="{FF2B5EF4-FFF2-40B4-BE49-F238E27FC236}">
                <a16:creationId xmlns:a16="http://schemas.microsoft.com/office/drawing/2014/main" id="{2EDE16C9-9FC9-3644-BBFF-A775E12992E9}"/>
              </a:ext>
            </a:extLst>
          </p:cNvPr>
          <p:cNvSpPr txBox="1">
            <a:spLocks/>
          </p:cNvSpPr>
          <p:nvPr userDrawn="1"/>
        </p:nvSpPr>
        <p:spPr>
          <a:xfrm>
            <a:off x="509215" y="5608411"/>
            <a:ext cx="9027291" cy="506640"/>
          </a:xfrm>
          <a:prstGeom prst="rect">
            <a:avLst/>
          </a:prstGeom>
          <a:ln>
            <a:noFill/>
          </a:ln>
        </p:spPr>
        <p:txBody>
          <a:bodyPr vert="horz" wrap="square" lIns="0" tIns="0" rIns="0" bIns="0" rtlCol="0">
            <a:noAutofit/>
          </a:bodyPr>
          <a:lstStyle>
            <a:lvl1pPr marL="0" indent="0" algn="l" defTabSz="1828709" rtl="0" eaLnBrk="1" latinLnBrk="0" hangingPunct="1">
              <a:lnSpc>
                <a:spcPct val="93000"/>
              </a:lnSpc>
              <a:spcBef>
                <a:spcPts val="0"/>
              </a:spcBef>
              <a:buFont typeface="Arial" panose="020B0604020202020204" pitchFamily="34" charset="0"/>
              <a:buNone/>
              <a:defRPr sz="1600" b="0" i="0" kern="1200">
                <a:solidFill>
                  <a:schemeClr val="bg1"/>
                </a:solidFill>
                <a:latin typeface="Calibri Light" panose="020F0302020204030204" pitchFamily="34" charset="0"/>
                <a:ea typeface="+mn-ea"/>
                <a:cs typeface="Calibri Light" panose="020F0302020204030204" pitchFamily="34" charset="0"/>
              </a:defRPr>
            </a:lvl1pPr>
            <a:lvl2pPr marL="352800" indent="-352425" algn="l" defTabSz="1828709" rtl="0" eaLnBrk="1" latinLnBrk="0" hangingPunct="1">
              <a:lnSpc>
                <a:spcPct val="93000"/>
              </a:lnSpc>
              <a:spcBef>
                <a:spcPts val="0"/>
              </a:spcBef>
              <a:buFont typeface="System Font Regular"/>
              <a:buChar char="•"/>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2pPr>
            <a:lvl3pPr marL="942975" indent="-582613" algn="l" defTabSz="1828709" rtl="0" eaLnBrk="1" latinLnBrk="0" hangingPunct="1">
              <a:lnSpc>
                <a:spcPct val="93000"/>
              </a:lnSpc>
              <a:spcBef>
                <a:spcPts val="0"/>
              </a:spcBef>
              <a:buFont typeface="System Font Regular"/>
              <a:buChar char="–"/>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3pPr>
            <a:lvl4pPr marL="1293813" indent="-369888" algn="l" defTabSz="1828709" rtl="0" eaLnBrk="1" latinLnBrk="0" hangingPunct="1">
              <a:lnSpc>
                <a:spcPct val="93000"/>
              </a:lnSpc>
              <a:spcBef>
                <a:spcPts val="0"/>
              </a:spcBef>
              <a:buClr>
                <a:schemeClr val="accent1"/>
              </a:buClr>
              <a:buSzPct val="100000"/>
              <a:buFont typeface="System Font Regular"/>
              <a:buChar char="•"/>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4pPr>
            <a:lvl5pPr marL="0" indent="0" algn="l" defTabSz="1828709" rtl="0" eaLnBrk="1" latinLnBrk="0" hangingPunct="1">
              <a:lnSpc>
                <a:spcPct val="93000"/>
              </a:lnSpc>
              <a:spcBef>
                <a:spcPts val="0"/>
              </a:spcBef>
              <a:buFont typeface="Arial" panose="020B0604020202020204" pitchFamily="34" charset="0"/>
              <a:buNone/>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marR="0" lvl="0" indent="0" algn="l" defTabSz="914355" rtl="0" eaLnBrk="1" fontAlgn="auto" latinLnBrk="0" hangingPunct="1">
              <a:lnSpc>
                <a:spcPct val="93000"/>
              </a:lnSpc>
              <a:spcBef>
                <a:spcPts val="0"/>
              </a:spcBef>
              <a:spcAft>
                <a:spcPts val="0"/>
              </a:spcAft>
              <a:buClrTx/>
              <a:buSzTx/>
              <a:buFont typeface="Arial" panose="020B0604020202020204" pitchFamily="34" charset="0"/>
              <a:buNone/>
              <a:tabLst/>
              <a:defRPr/>
            </a:pPr>
            <a:r>
              <a:rPr lang="es-CO" sz="800" b="1"/>
              <a:t>DISCLAIMER: </a:t>
            </a:r>
            <a:r>
              <a:rPr lang="es-CO" sz="800" b="0"/>
              <a:t>This work may only be used within the context and scope of work for which Steer was commissioned and may not be relied upon in part or whole by any third party or be used for any other purpose. </a:t>
            </a:r>
            <a:br>
              <a:rPr lang="es-CO" sz="800" b="0"/>
            </a:br>
            <a:r>
              <a:rPr lang="es-CO" sz="800" b="0"/>
              <a:t>Any person choosing to use any part of this work without the express and written permission of Steer shall be deemed to confirm their agreement to indemnify Steer for all loss or damage resulting therefrom. </a:t>
            </a:r>
          </a:p>
        </p:txBody>
      </p:sp>
      <p:sp>
        <p:nvSpPr>
          <p:cNvPr id="3" name="Date Placeholder 2">
            <a:extLst>
              <a:ext uri="{FF2B5EF4-FFF2-40B4-BE49-F238E27FC236}">
                <a16:creationId xmlns:a16="http://schemas.microsoft.com/office/drawing/2014/main" id="{8AD7A49B-14BE-4859-A046-06A245777FF1}"/>
              </a:ext>
            </a:extLst>
          </p:cNvPr>
          <p:cNvSpPr>
            <a:spLocks noGrp="1"/>
          </p:cNvSpPr>
          <p:nvPr>
            <p:ph type="dt" sz="half" idx="17"/>
          </p:nvPr>
        </p:nvSpPr>
        <p:spPr>
          <a:xfrm>
            <a:off x="776710" y="6366049"/>
            <a:ext cx="2743200" cy="138500"/>
          </a:xfrm>
          <a:prstGeom prst="rect">
            <a:avLst/>
          </a:prstGeom>
        </p:spPr>
        <p:txBody>
          <a:bodyPr/>
          <a:lstStyle>
            <a:lvl1pPr>
              <a:defRPr>
                <a:solidFill>
                  <a:schemeClr val="bg1"/>
                </a:solidFill>
              </a:defRPr>
            </a:lvl1pPr>
          </a:lstStyle>
          <a:p>
            <a:r>
              <a:rPr lang="en-GB"/>
              <a:t>Presentation date</a:t>
            </a:r>
          </a:p>
        </p:txBody>
      </p:sp>
      <p:sp>
        <p:nvSpPr>
          <p:cNvPr id="4" name="Slide Number Placeholder 3">
            <a:extLst>
              <a:ext uri="{FF2B5EF4-FFF2-40B4-BE49-F238E27FC236}">
                <a16:creationId xmlns:a16="http://schemas.microsoft.com/office/drawing/2014/main" id="{E2CD1381-70B8-4228-ABEE-3CB9FE68068B}"/>
              </a:ext>
            </a:extLst>
          </p:cNvPr>
          <p:cNvSpPr>
            <a:spLocks noGrp="1"/>
          </p:cNvSpPr>
          <p:nvPr>
            <p:ph type="sldNum" sz="quarter" idx="18"/>
          </p:nvPr>
        </p:nvSpPr>
        <p:spPr>
          <a:xfrm>
            <a:off x="278860" y="6366877"/>
            <a:ext cx="349092" cy="138500"/>
          </a:xfrm>
          <a:prstGeom prst="rect">
            <a:avLst/>
          </a:prstGeom>
        </p:spPr>
        <p:txBody>
          <a:bodyPr/>
          <a:lstStyle>
            <a:lvl1pPr>
              <a:defRPr>
                <a:solidFill>
                  <a:schemeClr val="bg1"/>
                </a:solidFill>
              </a:defRPr>
            </a:lvl1pPr>
          </a:lstStyle>
          <a:p>
            <a:fld id="{91D568E7-61F5-D04E-995D-81EF41C01A2A}" type="slidenum">
              <a:rPr lang="en-GB" smtClean="0"/>
              <a:pPr/>
              <a:t>‹#›</a:t>
            </a:fld>
            <a:endParaRPr lang="en-GB"/>
          </a:p>
        </p:txBody>
      </p:sp>
      <p:pic>
        <p:nvPicPr>
          <p:cNvPr id="11" name="Picture 10">
            <a:extLst>
              <a:ext uri="{FF2B5EF4-FFF2-40B4-BE49-F238E27FC236}">
                <a16:creationId xmlns:a16="http://schemas.microsoft.com/office/drawing/2014/main" id="{86C74EC5-3929-4B84-8CB8-BDA3CB57D38B}"/>
              </a:ext>
            </a:extLst>
          </p:cNvPr>
          <p:cNvPicPr>
            <a:picLocks noChangeAspect="1"/>
          </p:cNvPicPr>
          <p:nvPr userDrawn="1"/>
        </p:nvPicPr>
        <p:blipFill>
          <a:blip r:embed="rId2"/>
          <a:stretch>
            <a:fillRect/>
          </a:stretch>
        </p:blipFill>
        <p:spPr>
          <a:xfrm>
            <a:off x="509013" y="6276253"/>
            <a:ext cx="1233080" cy="215970"/>
          </a:xfrm>
          <a:prstGeom prst="rect">
            <a:avLst/>
          </a:prstGeom>
        </p:spPr>
      </p:pic>
    </p:spTree>
    <p:extLst>
      <p:ext uri="{BB962C8B-B14F-4D97-AF65-F5344CB8AC3E}">
        <p14:creationId xmlns:p14="http://schemas.microsoft.com/office/powerpoint/2010/main" val="13418578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Thank you 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a:p>
        </p:txBody>
      </p:sp>
      <p:pic>
        <p:nvPicPr>
          <p:cNvPr id="5" name="Picture 10">
            <a:extLst>
              <a:ext uri="{FF2B5EF4-FFF2-40B4-BE49-F238E27FC236}">
                <a16:creationId xmlns:a16="http://schemas.microsoft.com/office/drawing/2014/main" id="{45CFC5F8-55BA-3348-9E88-4506D4924EE0}"/>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859207" y="6200586"/>
            <a:ext cx="826254" cy="272956"/>
          </a:xfrm>
          <a:prstGeom prst="rect">
            <a:avLst/>
          </a:prstGeom>
        </p:spPr>
      </p:pic>
      <p:cxnSp>
        <p:nvCxnSpPr>
          <p:cNvPr id="7" name="Straight Connector 6">
            <a:extLst>
              <a:ext uri="{FF2B5EF4-FFF2-40B4-BE49-F238E27FC236}">
                <a16:creationId xmlns:a16="http://schemas.microsoft.com/office/drawing/2014/main" id="{8CE350EF-E470-8941-A737-0C581FDE91C4}"/>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F883357D-A06C-BD45-A217-FB42AD0CDFEE}"/>
              </a:ext>
            </a:extLst>
          </p:cNvPr>
          <p:cNvSpPr>
            <a:spLocks noGrp="1"/>
          </p:cNvSpPr>
          <p:nvPr>
            <p:ph idx="16" hasCustomPrompt="1"/>
          </p:nvPr>
        </p:nvSpPr>
        <p:spPr>
          <a:xfrm>
            <a:off x="511789" y="1135253"/>
            <a:ext cx="3501672" cy="3531750"/>
          </a:xfrm>
        </p:spPr>
        <p:txBody>
          <a:bodyPr/>
          <a:lstStyle>
            <a:lvl1pPr>
              <a:lnSpc>
                <a:spcPct val="112000"/>
              </a:lnSpc>
              <a:defRPr sz="1800">
                <a:solidFill>
                  <a:schemeClr val="tx1"/>
                </a:solidFill>
              </a:defRPr>
            </a:lvl1pPr>
            <a:lvl2pPr>
              <a:lnSpc>
                <a:spcPct val="112000"/>
              </a:lnSpc>
              <a:defRPr sz="1800">
                <a:solidFill>
                  <a:schemeClr val="tx1"/>
                </a:solidFill>
              </a:defRPr>
            </a:lvl2pPr>
            <a:lvl3pPr>
              <a:lnSpc>
                <a:spcPct val="112000"/>
              </a:lnSpc>
              <a:defRPr sz="1800">
                <a:solidFill>
                  <a:schemeClr val="tx1"/>
                </a:solidFill>
              </a:defRPr>
            </a:lvl3pPr>
            <a:lvl4pPr>
              <a:lnSpc>
                <a:spcPct val="112000"/>
              </a:lnSpc>
              <a:defRPr sz="1800">
                <a:solidFill>
                  <a:schemeClr val="tx1"/>
                </a:solidFill>
              </a:defRPr>
            </a:lvl4pPr>
            <a:lvl5pPr>
              <a:lnSpc>
                <a:spcPct val="112000"/>
              </a:lnSpc>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5">
            <a:extLst>
              <a:ext uri="{FF2B5EF4-FFF2-40B4-BE49-F238E27FC236}">
                <a16:creationId xmlns:a16="http://schemas.microsoft.com/office/drawing/2014/main" id="{2EDE16C9-9FC9-3644-BBFF-A775E12992E9}"/>
              </a:ext>
            </a:extLst>
          </p:cNvPr>
          <p:cNvSpPr txBox="1">
            <a:spLocks/>
          </p:cNvSpPr>
          <p:nvPr userDrawn="1"/>
        </p:nvSpPr>
        <p:spPr>
          <a:xfrm>
            <a:off x="509215" y="5608411"/>
            <a:ext cx="9027291" cy="506640"/>
          </a:xfrm>
          <a:prstGeom prst="rect">
            <a:avLst/>
          </a:prstGeom>
          <a:ln>
            <a:noFill/>
          </a:ln>
        </p:spPr>
        <p:txBody>
          <a:bodyPr vert="horz" wrap="square" lIns="0" tIns="0" rIns="0" bIns="0" rtlCol="0">
            <a:noAutofit/>
          </a:bodyPr>
          <a:lstStyle>
            <a:lvl1pPr marL="0" indent="0" algn="l" defTabSz="1828709" rtl="0" eaLnBrk="1" latinLnBrk="0" hangingPunct="1">
              <a:lnSpc>
                <a:spcPct val="93000"/>
              </a:lnSpc>
              <a:spcBef>
                <a:spcPts val="0"/>
              </a:spcBef>
              <a:buFont typeface="Arial" panose="020B0604020202020204" pitchFamily="34" charset="0"/>
              <a:buNone/>
              <a:defRPr sz="1600" b="0" i="0" kern="1200">
                <a:solidFill>
                  <a:schemeClr val="bg1"/>
                </a:solidFill>
                <a:latin typeface="Calibri Light" panose="020F0302020204030204" pitchFamily="34" charset="0"/>
                <a:ea typeface="+mn-ea"/>
                <a:cs typeface="Calibri Light" panose="020F0302020204030204" pitchFamily="34" charset="0"/>
              </a:defRPr>
            </a:lvl1pPr>
            <a:lvl2pPr marL="352800" indent="-352425" algn="l" defTabSz="1828709" rtl="0" eaLnBrk="1" latinLnBrk="0" hangingPunct="1">
              <a:lnSpc>
                <a:spcPct val="93000"/>
              </a:lnSpc>
              <a:spcBef>
                <a:spcPts val="0"/>
              </a:spcBef>
              <a:buFont typeface="System Font Regular"/>
              <a:buChar char="•"/>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2pPr>
            <a:lvl3pPr marL="942975" indent="-582613" algn="l" defTabSz="1828709" rtl="0" eaLnBrk="1" latinLnBrk="0" hangingPunct="1">
              <a:lnSpc>
                <a:spcPct val="93000"/>
              </a:lnSpc>
              <a:spcBef>
                <a:spcPts val="0"/>
              </a:spcBef>
              <a:buFont typeface="System Font Regular"/>
              <a:buChar char="–"/>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3pPr>
            <a:lvl4pPr marL="1293813" indent="-369888" algn="l" defTabSz="1828709" rtl="0" eaLnBrk="1" latinLnBrk="0" hangingPunct="1">
              <a:lnSpc>
                <a:spcPct val="93000"/>
              </a:lnSpc>
              <a:spcBef>
                <a:spcPts val="0"/>
              </a:spcBef>
              <a:buClr>
                <a:schemeClr val="accent1"/>
              </a:buClr>
              <a:buSzPct val="100000"/>
              <a:buFont typeface="System Font Regular"/>
              <a:buChar char="•"/>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4pPr>
            <a:lvl5pPr marL="0" indent="0" algn="l" defTabSz="1828709" rtl="0" eaLnBrk="1" latinLnBrk="0" hangingPunct="1">
              <a:lnSpc>
                <a:spcPct val="93000"/>
              </a:lnSpc>
              <a:spcBef>
                <a:spcPts val="0"/>
              </a:spcBef>
              <a:buFont typeface="Arial" panose="020B0604020202020204" pitchFamily="34" charset="0"/>
              <a:buNone/>
              <a:tabLst/>
              <a:defRPr sz="1600" b="0" i="0" kern="1200">
                <a:solidFill>
                  <a:schemeClr val="bg2">
                    <a:lumMod val="20000"/>
                    <a:lumOff val="80000"/>
                  </a:schemeClr>
                </a:solidFill>
                <a:latin typeface="Calibri Light" panose="020F0302020204030204" pitchFamily="34" charset="0"/>
                <a:ea typeface="+mn-ea"/>
                <a:cs typeface="Calibri Light" panose="020F0302020204030204" pitchFamily="34" charset="0"/>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marR="0" lvl="0" indent="0" algn="l" defTabSz="914355" rtl="0" eaLnBrk="1" fontAlgn="auto" latinLnBrk="0" hangingPunct="1">
              <a:lnSpc>
                <a:spcPct val="93000"/>
              </a:lnSpc>
              <a:spcBef>
                <a:spcPts val="0"/>
              </a:spcBef>
              <a:spcAft>
                <a:spcPts val="0"/>
              </a:spcAft>
              <a:buClrTx/>
              <a:buSzTx/>
              <a:buFont typeface="Arial" panose="020B0604020202020204" pitchFamily="34" charset="0"/>
              <a:buNone/>
              <a:tabLst/>
              <a:defRPr/>
            </a:pPr>
            <a:r>
              <a:rPr lang="es-CO" sz="800" b="1">
                <a:solidFill>
                  <a:schemeClr val="tx1"/>
                </a:solidFill>
              </a:rPr>
              <a:t>DISCLAIMER: </a:t>
            </a:r>
            <a:r>
              <a:rPr lang="es-CO" sz="800" b="0">
                <a:solidFill>
                  <a:schemeClr val="tx1"/>
                </a:solidFill>
              </a:rPr>
              <a:t>This work may only be used within the context and scope of work for which Steer was commissioned and may not be relied upon in part or whole by any third party or be used for any other purpose. </a:t>
            </a:r>
            <a:br>
              <a:rPr lang="es-CO" sz="800" b="0">
                <a:solidFill>
                  <a:schemeClr val="tx1"/>
                </a:solidFill>
              </a:rPr>
            </a:br>
            <a:r>
              <a:rPr lang="es-CO" sz="800" b="0">
                <a:solidFill>
                  <a:schemeClr val="tx1"/>
                </a:solidFill>
              </a:rPr>
              <a:t>Any person choosing to use any part of this work without the express and written permission of Steer shall be deemed to confirm their agreement to indemnify Steer for all loss or damage resulting therefrom. </a:t>
            </a:r>
          </a:p>
        </p:txBody>
      </p:sp>
      <p:sp>
        <p:nvSpPr>
          <p:cNvPr id="3" name="Date Placeholder 2">
            <a:extLst>
              <a:ext uri="{FF2B5EF4-FFF2-40B4-BE49-F238E27FC236}">
                <a16:creationId xmlns:a16="http://schemas.microsoft.com/office/drawing/2014/main" id="{210CD377-369F-47D6-BFAE-053A8836F258}"/>
              </a:ext>
            </a:extLst>
          </p:cNvPr>
          <p:cNvSpPr>
            <a:spLocks noGrp="1"/>
          </p:cNvSpPr>
          <p:nvPr>
            <p:ph type="dt" sz="half" idx="17"/>
          </p:nvPr>
        </p:nvSpPr>
        <p:spPr>
          <a:xfrm>
            <a:off x="776710" y="6366049"/>
            <a:ext cx="2743200" cy="138500"/>
          </a:xfrm>
          <a:prstGeom prst="rect">
            <a:avLst/>
          </a:prstGeom>
        </p:spPr>
        <p:txBody>
          <a:bodyPr/>
          <a:lstStyle/>
          <a:p>
            <a:r>
              <a:rPr lang="en-GB"/>
              <a:t>Presentation date</a:t>
            </a:r>
          </a:p>
        </p:txBody>
      </p:sp>
      <p:sp>
        <p:nvSpPr>
          <p:cNvPr id="4" name="Slide Number Placeholder 3">
            <a:extLst>
              <a:ext uri="{FF2B5EF4-FFF2-40B4-BE49-F238E27FC236}">
                <a16:creationId xmlns:a16="http://schemas.microsoft.com/office/drawing/2014/main" id="{6233EDE6-C83E-4764-9BD1-90167040B029}"/>
              </a:ext>
            </a:extLst>
          </p:cNvPr>
          <p:cNvSpPr>
            <a:spLocks noGrp="1"/>
          </p:cNvSpPr>
          <p:nvPr>
            <p:ph type="sldNum" sz="quarter" idx="18"/>
          </p:nvPr>
        </p:nvSpPr>
        <p:spPr>
          <a:xfrm>
            <a:off x="278860" y="6366877"/>
            <a:ext cx="349092" cy="138500"/>
          </a:xfrm>
          <a:prstGeom prst="rect">
            <a:avLst/>
          </a:prstGeom>
        </p:spPr>
        <p:txBody>
          <a:bodyPr/>
          <a:lstStyle/>
          <a:p>
            <a:fld id="{91D568E7-61F5-D04E-995D-81EF41C01A2A}" type="slidenum">
              <a:rPr lang="en-GB" smtClean="0"/>
              <a:pPr/>
              <a:t>‹#›</a:t>
            </a:fld>
            <a:endParaRPr lang="en-GB"/>
          </a:p>
        </p:txBody>
      </p:sp>
      <p:pic>
        <p:nvPicPr>
          <p:cNvPr id="10" name="Picture 9">
            <a:extLst>
              <a:ext uri="{FF2B5EF4-FFF2-40B4-BE49-F238E27FC236}">
                <a16:creationId xmlns:a16="http://schemas.microsoft.com/office/drawing/2014/main" id="{DED2BC1C-A992-4364-8A4A-9825FD82047C}"/>
              </a:ext>
            </a:extLst>
          </p:cNvPr>
          <p:cNvPicPr>
            <a:picLocks noChangeAspect="1"/>
          </p:cNvPicPr>
          <p:nvPr userDrawn="1"/>
        </p:nvPicPr>
        <p:blipFill>
          <a:blip r:embed="rId4"/>
          <a:stretch>
            <a:fillRect/>
          </a:stretch>
        </p:blipFill>
        <p:spPr>
          <a:xfrm>
            <a:off x="509013" y="6276253"/>
            <a:ext cx="1233080" cy="215971"/>
          </a:xfrm>
          <a:prstGeom prst="rect">
            <a:avLst/>
          </a:prstGeom>
        </p:spPr>
      </p:pic>
    </p:spTree>
    <p:extLst>
      <p:ext uri="{BB962C8B-B14F-4D97-AF65-F5344CB8AC3E}">
        <p14:creationId xmlns:p14="http://schemas.microsoft.com/office/powerpoint/2010/main" val="226347482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Offices">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25D54-6D97-4344-B245-96585F4C8BCC}"/>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177C8848-4706-4B48-8398-94B8B2CCB3E3}"/>
              </a:ext>
            </a:extLst>
          </p:cNvPr>
          <p:cNvSpPr>
            <a:spLocks noGrp="1"/>
          </p:cNvSpPr>
          <p:nvPr>
            <p:ph type="dt" sz="half" idx="10"/>
          </p:nvPr>
        </p:nvSpPr>
        <p:spPr>
          <a:xfrm>
            <a:off x="776710" y="6366049"/>
            <a:ext cx="2743200" cy="138500"/>
          </a:xfrm>
          <a:prstGeom prst="rect">
            <a:avLst/>
          </a:prstGeom>
        </p:spPr>
        <p:txBody>
          <a:bodyPr/>
          <a:lstStyle>
            <a:lvl1pPr>
              <a:defRPr>
                <a:solidFill>
                  <a:schemeClr val="bg1"/>
                </a:solidFill>
              </a:defRPr>
            </a:lvl1pPr>
          </a:lstStyle>
          <a:p>
            <a:r>
              <a:rPr lang="en-GB"/>
              <a:t>Presentation date</a:t>
            </a:r>
          </a:p>
        </p:txBody>
      </p:sp>
      <p:sp>
        <p:nvSpPr>
          <p:cNvPr id="4" name="Slide Number Placeholder 3">
            <a:extLst>
              <a:ext uri="{FF2B5EF4-FFF2-40B4-BE49-F238E27FC236}">
                <a16:creationId xmlns:a16="http://schemas.microsoft.com/office/drawing/2014/main" id="{BD5FC796-5CAA-B047-A876-C77D9240C78E}"/>
              </a:ext>
            </a:extLst>
          </p:cNvPr>
          <p:cNvSpPr>
            <a:spLocks noGrp="1"/>
          </p:cNvSpPr>
          <p:nvPr>
            <p:ph type="sldNum" sz="quarter" idx="11"/>
          </p:nvPr>
        </p:nvSpPr>
        <p:spPr>
          <a:xfrm>
            <a:off x="278860" y="6366877"/>
            <a:ext cx="349092" cy="138500"/>
          </a:xfrm>
          <a:prstGeom prst="rect">
            <a:avLst/>
          </a:prstGeom>
        </p:spPr>
        <p:txBody>
          <a:bodyPr/>
          <a:lstStyle>
            <a:lvl1pPr>
              <a:defRPr>
                <a:solidFill>
                  <a:schemeClr val="bg1"/>
                </a:solidFill>
              </a:defRPr>
            </a:lvl1pPr>
          </a:lstStyle>
          <a:p>
            <a:fld id="{91D568E7-61F5-D04E-995D-81EF41C01A2A}" type="slidenum">
              <a:rPr lang="en-GB" smtClean="0"/>
              <a:pPr/>
              <a:t>‹#›</a:t>
            </a:fld>
            <a:endParaRPr lang="en-GB"/>
          </a:p>
        </p:txBody>
      </p:sp>
      <p:sp>
        <p:nvSpPr>
          <p:cNvPr id="6" name="TextBox 5">
            <a:extLst>
              <a:ext uri="{FF2B5EF4-FFF2-40B4-BE49-F238E27FC236}">
                <a16:creationId xmlns:a16="http://schemas.microsoft.com/office/drawing/2014/main" id="{8BA3552C-C12A-614D-9AB6-BA194BB98EC7}"/>
              </a:ext>
            </a:extLst>
          </p:cNvPr>
          <p:cNvSpPr txBox="1"/>
          <p:nvPr userDrawn="1"/>
        </p:nvSpPr>
        <p:spPr>
          <a:xfrm>
            <a:off x="645648" y="6365631"/>
            <a:ext cx="110540" cy="138499"/>
          </a:xfrm>
          <a:prstGeom prst="rect">
            <a:avLst/>
          </a:prstGeom>
          <a:noFill/>
        </p:spPr>
        <p:txBody>
          <a:bodyPr wrap="square" lIns="0" tIns="0" rIns="0" bIns="0" rtlCol="0">
            <a:spAutoFit/>
          </a:bodyPr>
          <a:lstStyle/>
          <a:p>
            <a:pPr algn="ctr"/>
            <a:r>
              <a:rPr lang="en-GB" sz="900">
                <a:solidFill>
                  <a:schemeClr val="bg1"/>
                </a:solidFill>
              </a:rPr>
              <a:t>|</a:t>
            </a:r>
          </a:p>
        </p:txBody>
      </p:sp>
      <p:cxnSp>
        <p:nvCxnSpPr>
          <p:cNvPr id="7" name="Straight Connector 6">
            <a:extLst>
              <a:ext uri="{FF2B5EF4-FFF2-40B4-BE49-F238E27FC236}">
                <a16:creationId xmlns:a16="http://schemas.microsoft.com/office/drawing/2014/main" id="{8CE350EF-E470-8941-A737-0C581FDE91C4}"/>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F883357D-A06C-BD45-A217-FB42AD0CDFEE}"/>
              </a:ext>
            </a:extLst>
          </p:cNvPr>
          <p:cNvSpPr>
            <a:spLocks noGrp="1"/>
          </p:cNvSpPr>
          <p:nvPr>
            <p:ph idx="16" hasCustomPrompt="1"/>
          </p:nvPr>
        </p:nvSpPr>
        <p:spPr>
          <a:xfrm>
            <a:off x="511789" y="1135253"/>
            <a:ext cx="2380040" cy="4708525"/>
          </a:xfrm>
        </p:spPr>
        <p:txBody>
          <a:bodyPr/>
          <a:lstStyle>
            <a:lvl1pPr>
              <a:lnSpc>
                <a:spcPct val="111000"/>
              </a:lnSpc>
              <a:defRPr sz="1400">
                <a:solidFill>
                  <a:schemeClr val="bg1"/>
                </a:solidFill>
              </a:defRPr>
            </a:lvl1pPr>
            <a:lvl2pPr>
              <a:lnSpc>
                <a:spcPct val="111000"/>
              </a:lnSpc>
              <a:defRPr sz="1400">
                <a:solidFill>
                  <a:schemeClr val="bg1"/>
                </a:solidFill>
              </a:defRPr>
            </a:lvl2pPr>
            <a:lvl3pPr>
              <a:lnSpc>
                <a:spcPct val="111000"/>
              </a:lnSpc>
              <a:defRPr sz="1400">
                <a:solidFill>
                  <a:schemeClr val="bg1"/>
                </a:solidFill>
              </a:defRPr>
            </a:lvl3pPr>
            <a:lvl4pPr>
              <a:lnSpc>
                <a:spcPct val="111000"/>
              </a:lnSpc>
              <a:defRPr sz="1400">
                <a:solidFill>
                  <a:schemeClr val="bg1"/>
                </a:solidFill>
              </a:defRPr>
            </a:lvl4pPr>
            <a:lvl5pPr>
              <a:lnSpc>
                <a:spcPct val="111000"/>
              </a:lnSpc>
              <a:defRPr sz="1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46E7D0EB-BDBB-4561-BFAD-16B4ABF7B293}"/>
              </a:ext>
            </a:extLst>
          </p:cNvPr>
          <p:cNvPicPr>
            <a:picLocks noChangeAspect="1"/>
          </p:cNvPicPr>
          <p:nvPr userDrawn="1"/>
        </p:nvPicPr>
        <p:blipFill>
          <a:blip r:embed="rId2"/>
          <a:stretch>
            <a:fillRect/>
          </a:stretch>
        </p:blipFill>
        <p:spPr>
          <a:xfrm>
            <a:off x="509013" y="6276253"/>
            <a:ext cx="1233080" cy="215970"/>
          </a:xfrm>
          <a:prstGeom prst="rect">
            <a:avLst/>
          </a:prstGeom>
        </p:spPr>
      </p:pic>
    </p:spTree>
    <p:extLst>
      <p:ext uri="{BB962C8B-B14F-4D97-AF65-F5344CB8AC3E}">
        <p14:creationId xmlns:p14="http://schemas.microsoft.com/office/powerpoint/2010/main" val="5760738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7084" y="3043791"/>
            <a:ext cx="11157676" cy="796372"/>
          </a:xfrm>
        </p:spPr>
        <p:txBody>
          <a:bodyPr anchor="b"/>
          <a:lstStyle>
            <a:lvl1pPr algn="ctr">
              <a:lnSpc>
                <a:spcPct val="90000"/>
              </a:lnSpc>
              <a:defRPr sz="5750" b="0" i="0">
                <a:solidFill>
                  <a:schemeClr val="bg1"/>
                </a:solidFill>
                <a:latin typeface="Calibri Light" panose="020F0302020204030204" pitchFamily="34" charset="0"/>
                <a:cs typeface="Calibri Light" panose="020F0302020204030204" pitchFamily="34" charset="0"/>
              </a:defRPr>
            </a:lvl1pPr>
          </a:lstStyle>
          <a:p>
            <a:r>
              <a:rPr lang="en-US"/>
              <a:t>Click to edit Master title style</a:t>
            </a:r>
          </a:p>
        </p:txBody>
      </p:sp>
      <p:pic>
        <p:nvPicPr>
          <p:cNvPr id="5" name="Picture 4">
            <a:extLst>
              <a:ext uri="{FF2B5EF4-FFF2-40B4-BE49-F238E27FC236}">
                <a16:creationId xmlns:a16="http://schemas.microsoft.com/office/drawing/2014/main" id="{7956D8AE-78BD-4E29-A05C-6969F7614223}"/>
              </a:ext>
            </a:extLst>
          </p:cNvPr>
          <p:cNvPicPr>
            <a:picLocks noChangeAspect="1"/>
          </p:cNvPicPr>
          <p:nvPr userDrawn="1"/>
        </p:nvPicPr>
        <p:blipFill>
          <a:blip r:embed="rId2"/>
          <a:stretch>
            <a:fillRect/>
          </a:stretch>
        </p:blipFill>
        <p:spPr>
          <a:xfrm>
            <a:off x="508402" y="5918040"/>
            <a:ext cx="2714577" cy="475450"/>
          </a:xfrm>
          <a:prstGeom prst="rect">
            <a:avLst/>
          </a:prstGeom>
        </p:spPr>
      </p:pic>
      <p:sp>
        <p:nvSpPr>
          <p:cNvPr id="6" name="Text Placeholder 12">
            <a:extLst>
              <a:ext uri="{FF2B5EF4-FFF2-40B4-BE49-F238E27FC236}">
                <a16:creationId xmlns:a16="http://schemas.microsoft.com/office/drawing/2014/main" id="{810772EE-6B0A-4544-B1C5-15EB31A9FDA2}"/>
              </a:ext>
            </a:extLst>
          </p:cNvPr>
          <p:cNvSpPr>
            <a:spLocks noGrp="1"/>
          </p:cNvSpPr>
          <p:nvPr>
            <p:ph type="body" sz="quarter" idx="10"/>
          </p:nvPr>
        </p:nvSpPr>
        <p:spPr>
          <a:xfrm>
            <a:off x="9879903" y="5988050"/>
            <a:ext cx="1993322" cy="482600"/>
          </a:xfrm>
        </p:spPr>
        <p:txBody>
          <a:bodyPr/>
          <a:lstStyle>
            <a:lvl1pPr marL="0" indent="0">
              <a:lnSpc>
                <a:spcPct val="93000"/>
              </a:lnSpc>
              <a:buFont typeface="Arial" panose="020B0604020202020204" pitchFamily="34" charset="0"/>
              <a:buNone/>
              <a:defRPr sz="1200" b="0" i="0" spc="25" baseline="0">
                <a:solidFill>
                  <a:schemeClr val="bg1"/>
                </a:solidFill>
                <a:latin typeface="Calibri Light" panose="020F0302020204030204" pitchFamily="34" charset="0"/>
                <a:cs typeface="Calibri Light" panose="020F0302020204030204" pitchFamily="34" charset="0"/>
              </a:defRPr>
            </a:lvl1pPr>
            <a:lvl2pPr marL="188" indent="0">
              <a:lnSpc>
                <a:spcPct val="93000"/>
              </a:lnSpc>
              <a:buNone/>
              <a:defRPr sz="1700" b="0" i="0" spc="25" baseline="0">
                <a:solidFill>
                  <a:schemeClr val="bg1"/>
                </a:solidFill>
                <a:latin typeface="Calibri Light" panose="020F0302020204030204" pitchFamily="34" charset="0"/>
                <a:cs typeface="Calibri Light" panose="020F0302020204030204" pitchFamily="34" charset="0"/>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0704056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1AA53-C4CF-D9B5-D289-7B3236B5586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3F31B7-412D-911E-D4DF-C46ED22878D7}"/>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4" name="Footer Placeholder 3">
            <a:extLst>
              <a:ext uri="{FF2B5EF4-FFF2-40B4-BE49-F238E27FC236}">
                <a16:creationId xmlns:a16="http://schemas.microsoft.com/office/drawing/2014/main" id="{CE5E7DA5-FE48-CF33-D188-F5D2610ED8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56B1BD-BEC4-C549-6A11-31DF2734EFBA}"/>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204302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DA1768-7AFB-18EB-DCDC-6BC65F77D739}"/>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3" name="Footer Placeholder 2">
            <a:extLst>
              <a:ext uri="{FF2B5EF4-FFF2-40B4-BE49-F238E27FC236}">
                <a16:creationId xmlns:a16="http://schemas.microsoft.com/office/drawing/2014/main" id="{5AF5D1A8-F82F-F78F-4E5F-E10E2BD54C9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07595F5-7886-5732-40F9-6102F5794CF9}"/>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61853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088EE-0570-FC8E-E7F6-E32FA11D57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118A95-166C-6F7D-85FA-1BBB1D4F47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9259188-FDAA-620A-50BF-532B94AFE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C87708-37BF-1BA5-DEF7-0A7C9A6A3A65}"/>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6" name="Footer Placeholder 5">
            <a:extLst>
              <a:ext uri="{FF2B5EF4-FFF2-40B4-BE49-F238E27FC236}">
                <a16:creationId xmlns:a16="http://schemas.microsoft.com/office/drawing/2014/main" id="{5C0A206D-6259-0043-86AC-B55AAE9CA7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AD0C49-C56F-88AB-14F0-B3A95FC714C6}"/>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1856705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7951-49B8-B6EF-3C0D-0B82E8BDF9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4A2FD3D-EB5E-B665-7DC1-3D2E71E708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37836C5-243A-51D7-626B-95CE796234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972852-B25E-D08A-1E6A-4BA661ECD9B4}"/>
              </a:ext>
            </a:extLst>
          </p:cNvPr>
          <p:cNvSpPr>
            <a:spLocks noGrp="1"/>
          </p:cNvSpPr>
          <p:nvPr>
            <p:ph type="dt" sz="half" idx="10"/>
          </p:nvPr>
        </p:nvSpPr>
        <p:spPr/>
        <p:txBody>
          <a:bodyPr/>
          <a:lstStyle/>
          <a:p>
            <a:fld id="{D49A3D43-10F5-48B0-B1D8-7E9046879F8F}" type="datetimeFigureOut">
              <a:rPr lang="en-GB" smtClean="0"/>
              <a:t>18/11/2024</a:t>
            </a:fld>
            <a:endParaRPr lang="en-GB"/>
          </a:p>
        </p:txBody>
      </p:sp>
      <p:sp>
        <p:nvSpPr>
          <p:cNvPr id="6" name="Footer Placeholder 5">
            <a:extLst>
              <a:ext uri="{FF2B5EF4-FFF2-40B4-BE49-F238E27FC236}">
                <a16:creationId xmlns:a16="http://schemas.microsoft.com/office/drawing/2014/main" id="{751876A8-D902-FDD5-D380-B3C75226C8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9C48A7-C370-A08D-6288-D3DBD7A70163}"/>
              </a:ext>
            </a:extLst>
          </p:cNvPr>
          <p:cNvSpPr>
            <a:spLocks noGrp="1"/>
          </p:cNvSpPr>
          <p:nvPr>
            <p:ph type="sldNum" sz="quarter" idx="12"/>
          </p:nvPr>
        </p:nvSpPr>
        <p:spPr/>
        <p:txBody>
          <a:bodyPr/>
          <a:lstStyle/>
          <a:p>
            <a:fld id="{4392325D-024E-406B-A59F-14F7AEB45A5B}" type="slidenum">
              <a:rPr lang="en-GB" smtClean="0"/>
              <a:t>‹#›</a:t>
            </a:fld>
            <a:endParaRPr lang="en-GB"/>
          </a:p>
        </p:txBody>
      </p:sp>
    </p:spTree>
    <p:extLst>
      <p:ext uri="{BB962C8B-B14F-4D97-AF65-F5344CB8AC3E}">
        <p14:creationId xmlns:p14="http://schemas.microsoft.com/office/powerpoint/2010/main" val="277817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29.xml"/><Relationship Id="rId18" Type="http://schemas.openxmlformats.org/officeDocument/2006/relationships/slideLayout" Target="../slideLayouts/slideLayout34.xml"/><Relationship Id="rId26" Type="http://schemas.openxmlformats.org/officeDocument/2006/relationships/slideLayout" Target="../slideLayouts/slideLayout42.xml"/><Relationship Id="rId39" Type="http://schemas.openxmlformats.org/officeDocument/2006/relationships/slideLayout" Target="../slideLayouts/slideLayout55.xml"/><Relationship Id="rId21" Type="http://schemas.openxmlformats.org/officeDocument/2006/relationships/slideLayout" Target="../slideLayouts/slideLayout37.xml"/><Relationship Id="rId34" Type="http://schemas.openxmlformats.org/officeDocument/2006/relationships/slideLayout" Target="../slideLayouts/slideLayout50.xml"/><Relationship Id="rId42" Type="http://schemas.openxmlformats.org/officeDocument/2006/relationships/image" Target="../media/image6.emf"/><Relationship Id="rId7" Type="http://schemas.openxmlformats.org/officeDocument/2006/relationships/slideLayout" Target="../slideLayouts/slideLayout2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29" Type="http://schemas.openxmlformats.org/officeDocument/2006/relationships/slideLayout" Target="../slideLayouts/slideLayout45.xml"/><Relationship Id="rId41" Type="http://schemas.openxmlformats.org/officeDocument/2006/relationships/theme" Target="../theme/theme3.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slideLayout" Target="../slideLayouts/slideLayout40.xml"/><Relationship Id="rId32" Type="http://schemas.openxmlformats.org/officeDocument/2006/relationships/slideLayout" Target="../slideLayouts/slideLayout48.xml"/><Relationship Id="rId37" Type="http://schemas.openxmlformats.org/officeDocument/2006/relationships/slideLayout" Target="../slideLayouts/slideLayout53.xml"/><Relationship Id="rId40" Type="http://schemas.openxmlformats.org/officeDocument/2006/relationships/slideLayout" Target="../slideLayouts/slideLayout56.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28" Type="http://schemas.openxmlformats.org/officeDocument/2006/relationships/slideLayout" Target="../slideLayouts/slideLayout44.xml"/><Relationship Id="rId36" Type="http://schemas.openxmlformats.org/officeDocument/2006/relationships/slideLayout" Target="../slideLayouts/slideLayout52.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31" Type="http://schemas.openxmlformats.org/officeDocument/2006/relationships/slideLayout" Target="../slideLayouts/slideLayout47.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 Id="rId27" Type="http://schemas.openxmlformats.org/officeDocument/2006/relationships/slideLayout" Target="../slideLayouts/slideLayout43.xml"/><Relationship Id="rId30" Type="http://schemas.openxmlformats.org/officeDocument/2006/relationships/slideLayout" Target="../slideLayouts/slideLayout46.xml"/><Relationship Id="rId35" Type="http://schemas.openxmlformats.org/officeDocument/2006/relationships/slideLayout" Target="../slideLayouts/slideLayout51.xml"/><Relationship Id="rId8" Type="http://schemas.openxmlformats.org/officeDocument/2006/relationships/slideLayout" Target="../slideLayouts/slideLayout24.xml"/><Relationship Id="rId3" Type="http://schemas.openxmlformats.org/officeDocument/2006/relationships/slideLayout" Target="../slideLayouts/slideLayout19.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slideLayout" Target="../slideLayouts/slideLayout41.xml"/><Relationship Id="rId33" Type="http://schemas.openxmlformats.org/officeDocument/2006/relationships/slideLayout" Target="../slideLayouts/slideLayout49.xml"/><Relationship Id="rId38"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FF3447-B52A-30C7-8FC9-902A6841B7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661623-CC53-0087-7DD1-27DCCC3DC0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B02A4E-BAF6-C895-B0F5-68A71C44F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49A3D43-10F5-48B0-B1D8-7E9046879F8F}" type="datetimeFigureOut">
              <a:rPr lang="en-GB" smtClean="0"/>
              <a:t>18/11/2024</a:t>
            </a:fld>
            <a:endParaRPr lang="en-GB"/>
          </a:p>
        </p:txBody>
      </p:sp>
      <p:sp>
        <p:nvSpPr>
          <p:cNvPr id="5" name="Footer Placeholder 4">
            <a:extLst>
              <a:ext uri="{FF2B5EF4-FFF2-40B4-BE49-F238E27FC236}">
                <a16:creationId xmlns:a16="http://schemas.microsoft.com/office/drawing/2014/main" id="{CB8AB301-25B6-6A45-CFC4-AE97D9EEBD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E318F419-8993-F077-1AC9-8BDCD6678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392325D-024E-406B-A59F-14F7AEB45A5B}" type="slidenum">
              <a:rPr lang="en-GB" smtClean="0"/>
              <a:t>‹#›</a:t>
            </a:fld>
            <a:endParaRPr lang="en-GB"/>
          </a:p>
        </p:txBody>
      </p:sp>
    </p:spTree>
    <p:extLst>
      <p:ext uri="{BB962C8B-B14F-4D97-AF65-F5344CB8AC3E}">
        <p14:creationId xmlns:p14="http://schemas.microsoft.com/office/powerpoint/2010/main" val="1952555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F866C1-5FAD-194B-9364-0E119B979E42}"/>
              </a:ext>
            </a:extLst>
          </p:cNvPr>
          <p:cNvPicPr>
            <a:picLocks noChangeAspect="1"/>
          </p:cNvPicPr>
          <p:nvPr userDrawn="1"/>
        </p:nvPicPr>
        <p:blipFill>
          <a:blip r:embed="rId7"/>
          <a:srcRect/>
          <a:stretch/>
        </p:blipFill>
        <p:spPr>
          <a:xfrm>
            <a:off x="8905238" y="6036383"/>
            <a:ext cx="2520000" cy="400312"/>
          </a:xfrm>
          <a:prstGeom prst="rect">
            <a:avLst/>
          </a:prstGeom>
        </p:spPr>
      </p:pic>
      <p:sp>
        <p:nvSpPr>
          <p:cNvPr id="2" name="Title Placeholder 1">
            <a:extLst>
              <a:ext uri="{FF2B5EF4-FFF2-40B4-BE49-F238E27FC236}">
                <a16:creationId xmlns:a16="http://schemas.microsoft.com/office/drawing/2014/main" id="{2705A8AC-E7A5-3D45-A869-209AC9354B6F}"/>
              </a:ext>
            </a:extLst>
          </p:cNvPr>
          <p:cNvSpPr>
            <a:spLocks noGrp="1"/>
          </p:cNvSpPr>
          <p:nvPr>
            <p:ph type="title"/>
          </p:nvPr>
        </p:nvSpPr>
        <p:spPr>
          <a:xfrm>
            <a:off x="766763" y="800100"/>
            <a:ext cx="10658474" cy="566121"/>
          </a:xfrm>
          <a:prstGeom prst="rect">
            <a:avLst/>
          </a:prstGeom>
        </p:spPr>
        <p:txBody>
          <a:bodyPr vert="horz" lIns="0" tIns="0" rIns="0" bIns="0" rtlCol="0" anchor="t" anchorCtr="0">
            <a:normAutofit/>
          </a:bodyPr>
          <a:lstStyle/>
          <a:p>
            <a:r>
              <a:rPr lang="en-GB" dirty="0"/>
              <a:t>Click to edit Master title style</a:t>
            </a:r>
          </a:p>
        </p:txBody>
      </p:sp>
      <p:sp>
        <p:nvSpPr>
          <p:cNvPr id="3" name="Text Placeholder 2">
            <a:extLst>
              <a:ext uri="{FF2B5EF4-FFF2-40B4-BE49-F238E27FC236}">
                <a16:creationId xmlns:a16="http://schemas.microsoft.com/office/drawing/2014/main" id="{2714F177-E9AD-EF45-B995-59FD240C28E9}"/>
              </a:ext>
            </a:extLst>
          </p:cNvPr>
          <p:cNvSpPr>
            <a:spLocks noGrp="1"/>
          </p:cNvSpPr>
          <p:nvPr>
            <p:ph type="body" idx="1"/>
          </p:nvPr>
        </p:nvSpPr>
        <p:spPr>
          <a:xfrm>
            <a:off x="766763" y="1628775"/>
            <a:ext cx="10658474" cy="4255659"/>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 name="TextBox 6">
            <a:extLst>
              <a:ext uri="{FF2B5EF4-FFF2-40B4-BE49-F238E27FC236}">
                <a16:creationId xmlns:a16="http://schemas.microsoft.com/office/drawing/2014/main" id="{405BC3C6-1782-D742-BDC3-887A10A864F4}"/>
              </a:ext>
            </a:extLst>
          </p:cNvPr>
          <p:cNvSpPr txBox="1"/>
          <p:nvPr userDrawn="1"/>
        </p:nvSpPr>
        <p:spPr>
          <a:xfrm>
            <a:off x="8850850" y="344359"/>
            <a:ext cx="2574387" cy="153888"/>
          </a:xfrm>
          <a:prstGeom prst="rect">
            <a:avLst/>
          </a:prstGeom>
          <a:noFill/>
        </p:spPr>
        <p:txBody>
          <a:bodyPr wrap="square" lIns="0" tIns="0" rIns="0" bIns="0"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fld id="{15CE8774-ACA1-814D-8D65-46003C5AEB29}" type="slidenum">
              <a:rPr kumimoji="0" lang="en-GB" sz="1000" b="0" i="0" u="none" strike="noStrike" kern="0" cap="none" spc="0" normalizeH="0" baseline="0" noProof="0" smtClean="0">
                <a:ln>
                  <a:noFill/>
                </a:ln>
                <a:solidFill>
                  <a:schemeClr val="tx1"/>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a:t>
            </a:fld>
            <a:endParaRPr kumimoji="0" lang="en-GB" sz="1000" b="0" i="0" u="none" strike="noStrike" kern="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20580535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defTabSz="914400" rtl="0" eaLnBrk="1" latinLnBrk="0" hangingPunct="1">
        <a:lnSpc>
          <a:spcPct val="90000"/>
        </a:lnSpc>
        <a:spcBef>
          <a:spcPct val="0"/>
        </a:spcBef>
        <a:buNone/>
        <a:defRPr sz="3600" kern="1200" cap="none" baseline="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04">
          <p15:clr>
            <a:srgbClr val="F26B43"/>
          </p15:clr>
        </p15:guide>
        <p15:guide id="2" pos="483">
          <p15:clr>
            <a:srgbClr val="F26B43"/>
          </p15:clr>
        </p15:guide>
        <p15:guide id="3" orient="horz" pos="1026">
          <p15:clr>
            <a:srgbClr val="F26B43"/>
          </p15:clr>
        </p15:guide>
        <p15:guide id="4" pos="719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EBF0F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29" y="384176"/>
            <a:ext cx="10515600" cy="310117"/>
          </a:xfrm>
          <a:prstGeom prst="rect">
            <a:avLst/>
          </a:prstGeom>
        </p:spPr>
        <p:txBody>
          <a:bodyPr vert="horz" lIns="0" tIns="0" rIns="0" bIns="0" rtlCol="0" anchor="t" anchorCtr="0">
            <a:spAutoFit/>
          </a:bodyPr>
          <a:lstStyle/>
          <a:p>
            <a:r>
              <a:rPr lang="en-US"/>
              <a:t>Click to edit Master title style</a:t>
            </a:r>
          </a:p>
        </p:txBody>
      </p:sp>
      <p:sp>
        <p:nvSpPr>
          <p:cNvPr id="3" name="Text Placeholder 2"/>
          <p:cNvSpPr>
            <a:spLocks noGrp="1"/>
          </p:cNvSpPr>
          <p:nvPr>
            <p:ph type="body" idx="1"/>
          </p:nvPr>
        </p:nvSpPr>
        <p:spPr>
          <a:xfrm>
            <a:off x="527030" y="1101725"/>
            <a:ext cx="5416957" cy="4708525"/>
          </a:xfrm>
          <a:prstGeom prst="rect">
            <a:avLst/>
          </a:prstGeom>
          <a:ln>
            <a:noFill/>
          </a:ln>
        </p:spPr>
        <p:txBody>
          <a:bodyPr vert="horz" lIns="0" tIns="0" rIns="0" bIns="0" rtlCol="0">
            <a:noAutofit/>
          </a:bodyPr>
          <a:lstStyle/>
          <a:p>
            <a:pPr lvl="0"/>
            <a:r>
              <a:rPr lang="en-US"/>
              <a:t>Steer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5263D22E-E147-B940-BEA2-2A4CE92AB544}"/>
              </a:ext>
            </a:extLst>
          </p:cNvPr>
          <p:cNvCxnSpPr>
            <a:cxnSpLocks/>
          </p:cNvCxnSpPr>
          <p:nvPr userDrawn="1"/>
        </p:nvCxnSpPr>
        <p:spPr>
          <a:xfrm>
            <a:off x="514383" y="857827"/>
            <a:ext cx="594053" cy="0"/>
          </a:xfrm>
          <a:prstGeom prst="line">
            <a:avLst/>
          </a:prstGeom>
          <a:ln w="952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Date Placeholder 3">
            <a:extLst>
              <a:ext uri="{FF2B5EF4-FFF2-40B4-BE49-F238E27FC236}">
                <a16:creationId xmlns:a16="http://schemas.microsoft.com/office/drawing/2014/main" id="{08B693C3-8A18-4FB2-87F3-69281328B9BB}"/>
              </a:ext>
            </a:extLst>
          </p:cNvPr>
          <p:cNvSpPr txBox="1">
            <a:spLocks/>
          </p:cNvSpPr>
          <p:nvPr userDrawn="1"/>
        </p:nvSpPr>
        <p:spPr>
          <a:xfrm>
            <a:off x="10842656" y="6366050"/>
            <a:ext cx="953872" cy="138499"/>
          </a:xfrm>
          <a:prstGeom prst="rect">
            <a:avLst/>
          </a:prstGeom>
        </p:spPr>
        <p:txBody>
          <a:bodyPr vert="horz" wrap="square" lIns="0" tIns="0" rIns="0" bIns="0" rtlCol="0" anchor="ctr">
            <a:spAutoFit/>
          </a:bodyPr>
          <a:lstStyle>
            <a:defPPr>
              <a:defRPr lang="en-US"/>
            </a:defPPr>
            <a:lvl1pPr marL="0" algn="l" defTabSz="1828709" rtl="0" eaLnBrk="1" latinLnBrk="0" hangingPunct="1">
              <a:lnSpc>
                <a:spcPct val="100000"/>
              </a:lnSpc>
              <a:defRPr sz="1800" b="0" i="0" kern="1200" spc="30" baseline="0">
                <a:solidFill>
                  <a:schemeClr val="tx1"/>
                </a:solidFill>
                <a:latin typeface="Calibri Light" panose="020F0302020204030204" pitchFamily="34" charset="0"/>
                <a:ea typeface="+mn-ea"/>
                <a:cs typeface="Calibri Light" panose="020F0302020204030204" pitchFamily="34" charset="0"/>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r>
              <a:rPr lang="en-GB" sz="900" dirty="0"/>
              <a:t>26</a:t>
            </a:r>
            <a:r>
              <a:rPr lang="en-GB" sz="900" baseline="30000" dirty="0"/>
              <a:t>th</a:t>
            </a:r>
            <a:r>
              <a:rPr lang="en-GB" sz="900" dirty="0"/>
              <a:t> March date</a:t>
            </a:r>
          </a:p>
        </p:txBody>
      </p:sp>
      <p:sp>
        <p:nvSpPr>
          <p:cNvPr id="14" name="Slide Number Placeholder 5">
            <a:extLst>
              <a:ext uri="{FF2B5EF4-FFF2-40B4-BE49-F238E27FC236}">
                <a16:creationId xmlns:a16="http://schemas.microsoft.com/office/drawing/2014/main" id="{24BD8F91-2FB7-4365-AF41-F8E873C76FB4}"/>
              </a:ext>
            </a:extLst>
          </p:cNvPr>
          <p:cNvSpPr txBox="1">
            <a:spLocks/>
          </p:cNvSpPr>
          <p:nvPr userDrawn="1"/>
        </p:nvSpPr>
        <p:spPr>
          <a:xfrm>
            <a:off x="10344806" y="6366878"/>
            <a:ext cx="349092" cy="138499"/>
          </a:xfrm>
          <a:prstGeom prst="rect">
            <a:avLst/>
          </a:prstGeom>
        </p:spPr>
        <p:txBody>
          <a:bodyPr vert="horz" wrap="square" lIns="0" tIns="0" rIns="0" bIns="0" rtlCol="0" anchor="ctr">
            <a:spAutoFit/>
          </a:bodyPr>
          <a:lstStyle>
            <a:defPPr>
              <a:defRPr lang="en-US"/>
            </a:defPPr>
            <a:lvl1pPr marL="0" algn="r" defTabSz="1828709" rtl="0" eaLnBrk="1" latinLnBrk="0" hangingPunct="1">
              <a:lnSpc>
                <a:spcPct val="100000"/>
              </a:lnSpc>
              <a:defRPr sz="1800" b="0" i="0" kern="1200">
                <a:solidFill>
                  <a:schemeClr val="tx1"/>
                </a:solidFill>
                <a:latin typeface="Calibri Light" panose="020F0302020204030204" pitchFamily="34" charset="0"/>
                <a:ea typeface="+mn-ea"/>
                <a:cs typeface="Calibri Light" panose="020F0302020204030204" pitchFamily="34" charset="0"/>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fld id="{91D568E7-61F5-D04E-995D-81EF41C01A2A}" type="slidenum">
              <a:rPr lang="en-GB" sz="900" smtClean="0"/>
              <a:pPr/>
              <a:t>‹#›</a:t>
            </a:fld>
            <a:endParaRPr lang="en-GB" sz="900"/>
          </a:p>
        </p:txBody>
      </p:sp>
      <p:sp>
        <p:nvSpPr>
          <p:cNvPr id="17" name="TextBox 16">
            <a:extLst>
              <a:ext uri="{FF2B5EF4-FFF2-40B4-BE49-F238E27FC236}">
                <a16:creationId xmlns:a16="http://schemas.microsoft.com/office/drawing/2014/main" id="{C4CAB775-AF56-4599-9808-340BF935231B}"/>
              </a:ext>
            </a:extLst>
          </p:cNvPr>
          <p:cNvSpPr txBox="1"/>
          <p:nvPr userDrawn="1"/>
        </p:nvSpPr>
        <p:spPr>
          <a:xfrm>
            <a:off x="10711594" y="6365631"/>
            <a:ext cx="110540" cy="138499"/>
          </a:xfrm>
          <a:prstGeom prst="rect">
            <a:avLst/>
          </a:prstGeom>
          <a:noFill/>
        </p:spPr>
        <p:txBody>
          <a:bodyPr wrap="square" lIns="0" tIns="0" rIns="0" bIns="0" rtlCol="0">
            <a:spAutoFit/>
          </a:bodyPr>
          <a:lstStyle/>
          <a:p>
            <a:pPr algn="ctr"/>
            <a:r>
              <a:rPr lang="en-GB" sz="900">
                <a:solidFill>
                  <a:schemeClr val="tx1"/>
                </a:solidFill>
              </a:rPr>
              <a:t>|</a:t>
            </a:r>
          </a:p>
        </p:txBody>
      </p:sp>
      <p:pic>
        <p:nvPicPr>
          <p:cNvPr id="18" name="Picture 17">
            <a:extLst>
              <a:ext uri="{FF2B5EF4-FFF2-40B4-BE49-F238E27FC236}">
                <a16:creationId xmlns:a16="http://schemas.microsoft.com/office/drawing/2014/main" id="{D6A6C298-1AA9-4A56-8870-1E1748F02EF9}"/>
              </a:ext>
            </a:extLst>
          </p:cNvPr>
          <p:cNvPicPr>
            <a:picLocks noChangeAspect="1"/>
          </p:cNvPicPr>
          <p:nvPr userDrawn="1"/>
        </p:nvPicPr>
        <p:blipFill>
          <a:blip r:embed="rId42"/>
          <a:stretch>
            <a:fillRect/>
          </a:stretch>
        </p:blipFill>
        <p:spPr>
          <a:xfrm>
            <a:off x="509013" y="6276253"/>
            <a:ext cx="1233080" cy="215971"/>
          </a:xfrm>
          <a:prstGeom prst="rect">
            <a:avLst/>
          </a:prstGeom>
        </p:spPr>
      </p:pic>
    </p:spTree>
    <p:extLst>
      <p:ext uri="{BB962C8B-B14F-4D97-AF65-F5344CB8AC3E}">
        <p14:creationId xmlns:p14="http://schemas.microsoft.com/office/powerpoint/2010/main" val="202433696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 id="2147483685" r:id="rId19"/>
    <p:sldLayoutId id="2147483686" r:id="rId20"/>
    <p:sldLayoutId id="2147483687" r:id="rId21"/>
    <p:sldLayoutId id="2147483688" r:id="rId22"/>
    <p:sldLayoutId id="2147483689" r:id="rId23"/>
    <p:sldLayoutId id="2147483690" r:id="rId24"/>
    <p:sldLayoutId id="2147483691" r:id="rId25"/>
    <p:sldLayoutId id="2147483692" r:id="rId26"/>
    <p:sldLayoutId id="2147483693" r:id="rId27"/>
    <p:sldLayoutId id="2147483694" r:id="rId28"/>
    <p:sldLayoutId id="2147483695" r:id="rId29"/>
    <p:sldLayoutId id="2147483696" r:id="rId30"/>
    <p:sldLayoutId id="2147483697" r:id="rId31"/>
    <p:sldLayoutId id="2147483698" r:id="rId32"/>
    <p:sldLayoutId id="2147483699" r:id="rId33"/>
    <p:sldLayoutId id="2147483700" r:id="rId34"/>
    <p:sldLayoutId id="2147483701" r:id="rId35"/>
    <p:sldLayoutId id="2147483702" r:id="rId36"/>
    <p:sldLayoutId id="2147483703" r:id="rId37"/>
    <p:sldLayoutId id="2147483704" r:id="rId38"/>
    <p:sldLayoutId id="2147483705" r:id="rId39"/>
    <p:sldLayoutId id="2147483706" r:id="rId40"/>
  </p:sldLayoutIdLst>
  <p:hf hdr="0" ftr="0"/>
  <p:txStyles>
    <p:titleStyle>
      <a:lvl1pPr algn="l" defTabSz="914355" rtl="0" eaLnBrk="1" latinLnBrk="0" hangingPunct="1">
        <a:lnSpc>
          <a:spcPct val="74000"/>
        </a:lnSpc>
        <a:spcBef>
          <a:spcPct val="0"/>
        </a:spcBef>
        <a:buNone/>
        <a:defRPr sz="2600" b="1" kern="1200">
          <a:solidFill>
            <a:schemeClr val="tx1"/>
          </a:solidFill>
          <a:latin typeface="+mj-lt"/>
          <a:ea typeface="+mj-ea"/>
          <a:cs typeface="+mj-cs"/>
        </a:defRPr>
      </a:lvl1pPr>
    </p:titleStyle>
    <p:bodyStyle>
      <a:lvl1pPr marL="0" indent="0" algn="l" defTabSz="914355" rtl="0" eaLnBrk="1" latinLnBrk="0" hangingPunct="1">
        <a:lnSpc>
          <a:spcPct val="110000"/>
        </a:lnSpc>
        <a:spcBef>
          <a:spcPts val="0"/>
        </a:spcBef>
        <a:buFont typeface="Arial" panose="020B0604020202020204" pitchFamily="34" charset="0"/>
        <a:buNone/>
        <a:defRPr sz="2100" kern="1200">
          <a:solidFill>
            <a:schemeClr val="tx1"/>
          </a:solidFill>
          <a:latin typeface="+mn-lt"/>
          <a:ea typeface="+mn-ea"/>
          <a:cs typeface="+mn-cs"/>
        </a:defRPr>
      </a:lvl1pPr>
      <a:lvl2pPr marL="176400" indent="-176213" algn="l" defTabSz="914355" rtl="0" eaLnBrk="1" latinLnBrk="0" hangingPunct="1">
        <a:lnSpc>
          <a:spcPct val="110000"/>
        </a:lnSpc>
        <a:spcBef>
          <a:spcPts val="0"/>
        </a:spcBef>
        <a:buFont typeface="System Font Regular"/>
        <a:buChar char="•"/>
        <a:tabLst/>
        <a:defRPr sz="2100" kern="1200">
          <a:solidFill>
            <a:schemeClr val="tx1"/>
          </a:solidFill>
          <a:latin typeface="+mn-lt"/>
          <a:ea typeface="+mn-ea"/>
          <a:cs typeface="+mn-cs"/>
        </a:defRPr>
      </a:lvl2pPr>
      <a:lvl3pPr marL="471488" indent="-291307" algn="l" defTabSz="914355" rtl="0" eaLnBrk="1" latinLnBrk="0" hangingPunct="1">
        <a:lnSpc>
          <a:spcPct val="110000"/>
        </a:lnSpc>
        <a:spcBef>
          <a:spcPts val="0"/>
        </a:spcBef>
        <a:buFont typeface="System Font Regular"/>
        <a:buChar char="–"/>
        <a:tabLst/>
        <a:defRPr sz="2100" kern="1200">
          <a:solidFill>
            <a:schemeClr val="tx1"/>
          </a:solidFill>
          <a:latin typeface="+mn-lt"/>
          <a:ea typeface="+mn-ea"/>
          <a:cs typeface="+mn-cs"/>
        </a:defRPr>
      </a:lvl3pPr>
      <a:lvl4pPr marL="646907" indent="-184944" algn="l" defTabSz="914355" rtl="0" eaLnBrk="1" latinLnBrk="0" hangingPunct="1">
        <a:lnSpc>
          <a:spcPct val="110000"/>
        </a:lnSpc>
        <a:spcBef>
          <a:spcPts val="0"/>
        </a:spcBef>
        <a:buClr>
          <a:schemeClr val="accent1"/>
        </a:buClr>
        <a:buSzPct val="100000"/>
        <a:buFont typeface="System Font Regular"/>
        <a:buChar char="•"/>
        <a:tabLst/>
        <a:defRPr sz="2100" kern="1200">
          <a:solidFill>
            <a:schemeClr val="tx1"/>
          </a:solidFill>
          <a:latin typeface="+mn-lt"/>
          <a:ea typeface="+mn-ea"/>
          <a:cs typeface="+mn-cs"/>
        </a:defRPr>
      </a:lvl4pPr>
      <a:lvl5pPr marL="0" indent="0" algn="l" defTabSz="914355" rtl="0" eaLnBrk="1" latinLnBrk="0" hangingPunct="1">
        <a:lnSpc>
          <a:spcPct val="110000"/>
        </a:lnSpc>
        <a:spcBef>
          <a:spcPts val="0"/>
        </a:spcBef>
        <a:buFont typeface="Arial" panose="020B0604020202020204" pitchFamily="34" charset="0"/>
        <a:buNone/>
        <a:tabLst/>
        <a:defRPr sz="2100" b="1" kern="1200">
          <a:solidFill>
            <a:schemeClr val="tx1"/>
          </a:solidFill>
          <a:latin typeface="+mn-lt"/>
          <a:ea typeface="+mn-ea"/>
          <a:cs typeface="+mn-cs"/>
        </a:defRPr>
      </a:lvl5pPr>
      <a:lvl6pPr marL="2514475" indent="-228589" algn="l" defTabSz="91435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5" rtl="0" eaLnBrk="1" latinLnBrk="0" hangingPunct="1">
        <a:defRPr sz="1800" kern="1200">
          <a:solidFill>
            <a:schemeClr val="tx1"/>
          </a:solidFill>
          <a:latin typeface="+mn-lt"/>
          <a:ea typeface="+mn-ea"/>
          <a:cs typeface="+mn-cs"/>
        </a:defRPr>
      </a:lvl1pPr>
      <a:lvl2pPr marL="457177"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3"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7" algn="l" defTabSz="914355"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320">
          <p15:clr>
            <a:srgbClr val="F26B43"/>
          </p15:clr>
        </p15:guide>
        <p15:guide id="2" pos="7679">
          <p15:clr>
            <a:srgbClr val="F26B43"/>
          </p15:clr>
        </p15:guide>
        <p15:guide id="3" pos="664">
          <p15:clr>
            <a:srgbClr val="F26B43"/>
          </p15:clr>
        </p15:guide>
        <p15:guide id="4" pos="2648">
          <p15:clr>
            <a:srgbClr val="F26B43"/>
          </p15:clr>
        </p15:guide>
        <p15:guide id="5" pos="3056">
          <p15:clr>
            <a:srgbClr val="F26B43"/>
          </p15:clr>
        </p15:guide>
        <p15:guide id="6" pos="5056">
          <p15:clr>
            <a:srgbClr val="F26B43"/>
          </p15:clr>
        </p15:guide>
        <p15:guide id="7" pos="5464">
          <p15:clr>
            <a:srgbClr val="F26B43"/>
          </p15:clr>
        </p15:guide>
        <p15:guide id="8" pos="7472">
          <p15:clr>
            <a:srgbClr val="F26B43"/>
          </p15:clr>
        </p15:guide>
        <p15:guide id="9" pos="7880">
          <p15:clr>
            <a:srgbClr val="F26B43"/>
          </p15:clr>
        </p15:guide>
        <p15:guide id="10" pos="9888">
          <p15:clr>
            <a:srgbClr val="F26B43"/>
          </p15:clr>
        </p15:guide>
        <p15:guide id="11" pos="10296">
          <p15:clr>
            <a:srgbClr val="F26B43"/>
          </p15:clr>
        </p15:guide>
        <p15:guide id="12" pos="12304">
          <p15:clr>
            <a:srgbClr val="F26B43"/>
          </p15:clr>
        </p15:guide>
        <p15:guide id="13" pos="12712">
          <p15:clr>
            <a:srgbClr val="F26B43"/>
          </p15:clr>
        </p15:guide>
        <p15:guide id="14" pos="14720">
          <p15:clr>
            <a:srgbClr val="F26B43"/>
          </p15:clr>
        </p15:guide>
        <p15:guide id="15" orient="horz" pos="448">
          <p15:clr>
            <a:srgbClr val="F26B43"/>
          </p15:clr>
        </p15:guide>
        <p15:guide id="16" orient="horz" pos="760">
          <p15:clr>
            <a:srgbClr val="F26B43"/>
          </p15:clr>
        </p15:guide>
        <p15:guide id="17" orient="horz" pos="1048">
          <p15:clr>
            <a:srgbClr val="F26B43"/>
          </p15:clr>
        </p15:guide>
        <p15:guide id="18" orient="horz" pos="1112">
          <p15:clr>
            <a:srgbClr val="F26B43"/>
          </p15:clr>
        </p15:guide>
        <p15:guide id="19" orient="horz" pos="1480">
          <p15:clr>
            <a:srgbClr val="F26B43"/>
          </p15:clr>
        </p15:guide>
        <p15:guide id="20" orient="horz" pos="7320">
          <p15:clr>
            <a:srgbClr val="F26B43"/>
          </p15:clr>
        </p15:guide>
        <p15:guide id="21" orient="horz" pos="81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B3399F-E6A0-F86D-7D5B-F8F05C9879C3}"/>
              </a:ext>
            </a:extLst>
          </p:cNvPr>
          <p:cNvSpPr>
            <a:spLocks noGrp="1"/>
          </p:cNvSpPr>
          <p:nvPr>
            <p:ph type="title"/>
          </p:nvPr>
        </p:nvSpPr>
        <p:spPr>
          <a:xfrm>
            <a:off x="523485" y="1285672"/>
            <a:ext cx="5851336" cy="868251"/>
          </a:xfrm>
        </p:spPr>
        <p:txBody>
          <a:bodyPr/>
          <a:lstStyle/>
          <a:p>
            <a:r>
              <a:rPr lang="en-GB" b="1" dirty="0"/>
              <a:t>Evaluation of Retrofit Activity in the NEY region</a:t>
            </a:r>
            <a:endParaRPr lang="en-GB" dirty="0"/>
          </a:p>
        </p:txBody>
      </p:sp>
      <p:sp>
        <p:nvSpPr>
          <p:cNvPr id="2" name="Title 3">
            <a:extLst>
              <a:ext uri="{FF2B5EF4-FFF2-40B4-BE49-F238E27FC236}">
                <a16:creationId xmlns:a16="http://schemas.microsoft.com/office/drawing/2014/main" id="{D365CEDC-029F-D79F-2CAE-F99BF66D9BCB}"/>
              </a:ext>
            </a:extLst>
          </p:cNvPr>
          <p:cNvSpPr txBox="1">
            <a:spLocks/>
          </p:cNvSpPr>
          <p:nvPr/>
        </p:nvSpPr>
        <p:spPr>
          <a:xfrm>
            <a:off x="523485" y="4105072"/>
            <a:ext cx="5851336" cy="672235"/>
          </a:xfrm>
          <a:prstGeom prst="rect">
            <a:avLst/>
          </a:prstGeom>
        </p:spPr>
        <p:txBody>
          <a:bodyPr vert="horz" lIns="0" tIns="0" rIns="0" bIns="0" rtlCol="0" anchor="t" anchorCtr="0">
            <a:spAutoFit/>
          </a:bodyPr>
          <a:lstStyle>
            <a:lvl1pPr algn="l" defTabSz="1828709" rtl="0" eaLnBrk="1" latinLnBrk="0" hangingPunct="1">
              <a:lnSpc>
                <a:spcPct val="91000"/>
              </a:lnSpc>
              <a:spcBef>
                <a:spcPct val="0"/>
              </a:spcBef>
              <a:buNone/>
              <a:defRPr sz="6200" b="0" kern="1200">
                <a:solidFill>
                  <a:schemeClr val="bg1"/>
                </a:solidFill>
                <a:latin typeface="+mj-lt"/>
                <a:ea typeface="+mj-ea"/>
                <a:cs typeface="+mj-cs"/>
              </a:defRPr>
            </a:lvl1pPr>
          </a:lstStyle>
          <a:p>
            <a:pPr marL="0" marR="0" lvl="0" indent="0" algn="l" defTabSz="914355" rtl="0" eaLnBrk="1" fontAlgn="auto" latinLnBrk="0" hangingPunct="1">
              <a:lnSpc>
                <a:spcPct val="91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Calibri" panose="020F0502020204030204"/>
                <a:ea typeface="+mj-ea"/>
                <a:cs typeface="+mj-cs"/>
              </a:rPr>
              <a:t>Emma Hanes</a:t>
            </a:r>
            <a:endParaRPr kumimoji="0" lang="en-GB" sz="2400" b="0" i="0" u="none" strike="noStrike" kern="1200" cap="none" spc="0" normalizeH="0" baseline="0" noProof="0" dirty="0">
              <a:ln>
                <a:noFill/>
              </a:ln>
              <a:solidFill>
                <a:srgbClr val="FFFFFF"/>
              </a:solidFill>
              <a:effectLst/>
              <a:uLnTx/>
              <a:uFillTx/>
              <a:latin typeface="Calibri" panose="020F0502020204030204"/>
              <a:ea typeface="+mj-ea"/>
              <a:cs typeface="+mj-cs"/>
            </a:endParaRPr>
          </a:p>
          <a:p>
            <a:pPr marL="0" marR="0" lvl="0" indent="0" algn="l" defTabSz="914355" rtl="0" eaLnBrk="1" fontAlgn="auto" latinLnBrk="0" hangingPunct="1">
              <a:lnSpc>
                <a:spcPct val="91000"/>
              </a:lnSpc>
              <a:spcBef>
                <a:spcPct val="0"/>
              </a:spcBef>
              <a:spcAft>
                <a:spcPts val="0"/>
              </a:spcAft>
              <a:buClrTx/>
              <a:buSzTx/>
              <a:buFontTx/>
              <a:buNone/>
              <a:tabLst/>
              <a:defRPr/>
            </a:pPr>
            <a:r>
              <a:rPr kumimoji="0" lang="en-GB" sz="2400" b="0" i="0" u="none" strike="noStrike" kern="1200" cap="none" spc="0" normalizeH="0" baseline="0" noProof="0" dirty="0">
                <a:ln>
                  <a:noFill/>
                </a:ln>
                <a:solidFill>
                  <a:srgbClr val="FFFFFF"/>
                </a:solidFill>
                <a:effectLst/>
                <a:uLnTx/>
                <a:uFillTx/>
                <a:latin typeface="Calibri" panose="020F0502020204030204"/>
                <a:ea typeface="+mj-ea"/>
                <a:cs typeface="+mj-cs"/>
              </a:rPr>
              <a:t>Emma.Hanes@steergroup.com</a:t>
            </a:r>
          </a:p>
        </p:txBody>
      </p:sp>
    </p:spTree>
    <p:extLst>
      <p:ext uri="{BB962C8B-B14F-4D97-AF65-F5344CB8AC3E}">
        <p14:creationId xmlns:p14="http://schemas.microsoft.com/office/powerpoint/2010/main" val="351760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792E4C-C69E-DC46-B10C-C9ADDF843251}"/>
              </a:ext>
            </a:extLst>
          </p:cNvPr>
          <p:cNvSpPr>
            <a:spLocks noGrp="1"/>
          </p:cNvSpPr>
          <p:nvPr>
            <p:ph type="title"/>
          </p:nvPr>
        </p:nvSpPr>
        <p:spPr/>
        <p:txBody>
          <a:bodyPr/>
          <a:lstStyle/>
          <a:p>
            <a:r>
              <a:rPr lang="en-GB"/>
              <a:t>Thank you</a:t>
            </a:r>
          </a:p>
        </p:txBody>
      </p:sp>
      <p:sp>
        <p:nvSpPr>
          <p:cNvPr id="7" name="Content Placeholder 6">
            <a:extLst>
              <a:ext uri="{FF2B5EF4-FFF2-40B4-BE49-F238E27FC236}">
                <a16:creationId xmlns:a16="http://schemas.microsoft.com/office/drawing/2014/main" id="{9A77308E-54BC-D747-8EAB-82DA47A8EABE}"/>
              </a:ext>
            </a:extLst>
          </p:cNvPr>
          <p:cNvSpPr>
            <a:spLocks noGrp="1"/>
          </p:cNvSpPr>
          <p:nvPr>
            <p:ph idx="16"/>
          </p:nvPr>
        </p:nvSpPr>
        <p:spPr/>
        <p:txBody>
          <a:bodyPr/>
          <a:lstStyle/>
          <a:p>
            <a:r>
              <a:rPr lang="en-GB" dirty="0"/>
              <a:t>Please contact:</a:t>
            </a:r>
          </a:p>
          <a:p>
            <a:endParaRPr lang="en-GB" dirty="0"/>
          </a:p>
          <a:p>
            <a:pPr lvl="4"/>
            <a:r>
              <a:rPr lang="en-GB" dirty="0"/>
              <a:t>Emma Hanes</a:t>
            </a:r>
          </a:p>
          <a:p>
            <a:r>
              <a:rPr lang="en-GB" dirty="0"/>
              <a:t>Associate Director</a:t>
            </a:r>
            <a:br>
              <a:rPr lang="en-GB" dirty="0"/>
            </a:br>
            <a:r>
              <a:rPr lang="en-GB" dirty="0"/>
              <a:t>Emma.Hanes@steergroup.com</a:t>
            </a:r>
            <a:br>
              <a:rPr lang="en-GB" dirty="0"/>
            </a:br>
            <a:endParaRPr lang="en-GB" dirty="0"/>
          </a:p>
          <a:p>
            <a:pPr lvl="4"/>
            <a:br>
              <a:rPr lang="en-GB" dirty="0"/>
            </a:br>
            <a:endParaRPr lang="en-GB" dirty="0"/>
          </a:p>
        </p:txBody>
      </p:sp>
    </p:spTree>
    <p:extLst>
      <p:ext uri="{BB962C8B-B14F-4D97-AF65-F5344CB8AC3E}">
        <p14:creationId xmlns:p14="http://schemas.microsoft.com/office/powerpoint/2010/main" val="395037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6C9AAC-87D9-7BEF-2229-21757ED412B5}"/>
              </a:ext>
            </a:extLst>
          </p:cNvPr>
          <p:cNvSpPr/>
          <p:nvPr/>
        </p:nvSpPr>
        <p:spPr>
          <a:xfrm>
            <a:off x="6244132" y="1139539"/>
            <a:ext cx="5738327" cy="2174033"/>
          </a:xfrm>
          <a:prstGeom prst="rect">
            <a:avLst/>
          </a:prstGeom>
          <a:solidFill>
            <a:schemeClr val="accent1">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1010AB45-1538-FFBB-F924-CA09A7579ED5}"/>
              </a:ext>
            </a:extLst>
          </p:cNvPr>
          <p:cNvSpPr/>
          <p:nvPr/>
        </p:nvSpPr>
        <p:spPr>
          <a:xfrm>
            <a:off x="410945" y="3387012"/>
            <a:ext cx="5738327" cy="2174033"/>
          </a:xfrm>
          <a:prstGeom prst="rect">
            <a:avLst/>
          </a:prstGeom>
          <a:solidFill>
            <a:schemeClr val="accent1">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08065ECF-7A67-B781-4A1D-50277065C567}"/>
              </a:ext>
            </a:extLst>
          </p:cNvPr>
          <p:cNvSpPr/>
          <p:nvPr/>
        </p:nvSpPr>
        <p:spPr>
          <a:xfrm>
            <a:off x="410945" y="1139539"/>
            <a:ext cx="5738327" cy="2174033"/>
          </a:xfrm>
          <a:prstGeom prst="rect">
            <a:avLst/>
          </a:prstGeom>
          <a:solidFill>
            <a:schemeClr val="accent1">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19F3E024-1507-CB0D-7108-B8CC2D7C2EA9}"/>
              </a:ext>
            </a:extLst>
          </p:cNvPr>
          <p:cNvSpPr/>
          <p:nvPr/>
        </p:nvSpPr>
        <p:spPr>
          <a:xfrm>
            <a:off x="6244132" y="3387011"/>
            <a:ext cx="5738327" cy="2174033"/>
          </a:xfrm>
          <a:prstGeom prst="rect">
            <a:avLst/>
          </a:prstGeom>
          <a:solidFill>
            <a:schemeClr val="accent1">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ED24C4-57C3-65BE-083A-9B089D7E5A29}"/>
              </a:ext>
            </a:extLst>
          </p:cNvPr>
          <p:cNvSpPr>
            <a:spLocks noGrp="1"/>
          </p:cNvSpPr>
          <p:nvPr>
            <p:ph type="title"/>
          </p:nvPr>
        </p:nvSpPr>
        <p:spPr>
          <a:xfrm>
            <a:off x="514693" y="384176"/>
            <a:ext cx="10514916" cy="310117"/>
          </a:xfrm>
        </p:spPr>
        <p:txBody>
          <a:bodyPr/>
          <a:lstStyle/>
          <a:p>
            <a:r>
              <a:rPr lang="en-GB" dirty="0"/>
              <a:t>The Evaluation studied the experiences of households, LAs &amp; supply chain</a:t>
            </a:r>
          </a:p>
        </p:txBody>
      </p:sp>
      <p:sp>
        <p:nvSpPr>
          <p:cNvPr id="13" name="TextBox 12">
            <a:extLst>
              <a:ext uri="{FF2B5EF4-FFF2-40B4-BE49-F238E27FC236}">
                <a16:creationId xmlns:a16="http://schemas.microsoft.com/office/drawing/2014/main" id="{7F7BBCF2-B15C-F30E-7FEF-1D7E47256F8C}"/>
              </a:ext>
            </a:extLst>
          </p:cNvPr>
          <p:cNvSpPr txBox="1"/>
          <p:nvPr/>
        </p:nvSpPr>
        <p:spPr>
          <a:xfrm>
            <a:off x="882107" y="1404651"/>
            <a:ext cx="4422710" cy="1661993"/>
          </a:xfrm>
          <a:prstGeom prst="rect">
            <a:avLst/>
          </a:prstGeom>
          <a:noFill/>
        </p:spPr>
        <p:txBody>
          <a:bodyPr wrap="square" lIns="0" tIns="0" rIns="0" bIns="0" rtlCol="0">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Evaluation key aim: understand the customer journey and lived experience of those involved</a:t>
            </a: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 including: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Homeowners and occupiers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Local authorities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Supply chain stakeholders.</a:t>
            </a:r>
          </a:p>
        </p:txBody>
      </p:sp>
      <p:sp>
        <p:nvSpPr>
          <p:cNvPr id="14" name="TextBox 13">
            <a:extLst>
              <a:ext uri="{FF2B5EF4-FFF2-40B4-BE49-F238E27FC236}">
                <a16:creationId xmlns:a16="http://schemas.microsoft.com/office/drawing/2014/main" id="{3F862EFA-68C3-543B-DD94-C6EBF4F444A2}"/>
              </a:ext>
            </a:extLst>
          </p:cNvPr>
          <p:cNvSpPr txBox="1"/>
          <p:nvPr/>
        </p:nvSpPr>
        <p:spPr>
          <a:xfrm>
            <a:off x="920790" y="3719661"/>
            <a:ext cx="4200914" cy="1384995"/>
          </a:xfrm>
          <a:prstGeom prst="rect">
            <a:avLst/>
          </a:prstGeom>
          <a:noFill/>
        </p:spPr>
        <p:txBody>
          <a:bodyPr wrap="square" lIns="0" tIns="0" rIns="0" bIns="0" rtlCol="0">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Fieldwork with beneficiaries was conducted in two waves, </a:t>
            </a: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to capture changes in attitudes:</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over time</a:t>
            </a:r>
            <a:endPar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endParaRP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with </a:t>
            </a:r>
            <a:r>
              <a:rPr kumimoji="0" lang="en-GB" sz="1800" b="1"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seasonality</a:t>
            </a: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a:t>
            </a:r>
          </a:p>
        </p:txBody>
      </p:sp>
      <p:sp>
        <p:nvSpPr>
          <p:cNvPr id="15" name="TextBox 14">
            <a:extLst>
              <a:ext uri="{FF2B5EF4-FFF2-40B4-BE49-F238E27FC236}">
                <a16:creationId xmlns:a16="http://schemas.microsoft.com/office/drawing/2014/main" id="{5BA6003D-39A8-273C-50BB-DE5B8C4E0979}"/>
              </a:ext>
            </a:extLst>
          </p:cNvPr>
          <p:cNvSpPr txBox="1"/>
          <p:nvPr/>
        </p:nvSpPr>
        <p:spPr>
          <a:xfrm>
            <a:off x="6787634" y="1404651"/>
            <a:ext cx="3381764" cy="1661993"/>
          </a:xfrm>
          <a:prstGeom prst="rect">
            <a:avLst/>
          </a:prstGeom>
          <a:noFill/>
        </p:spPr>
        <p:txBody>
          <a:bodyPr wrap="square" lIns="0" tIns="0" rIns="0" bIns="0" rtlCol="0">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Fieldwork from 3 x stakeholder groups:</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80 qual depth interviews</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6 x focus groups</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414 x beneficiary telephone surveys</a:t>
            </a:r>
          </a:p>
        </p:txBody>
      </p:sp>
      <p:sp>
        <p:nvSpPr>
          <p:cNvPr id="16" name="TextBox 15">
            <a:extLst>
              <a:ext uri="{FF2B5EF4-FFF2-40B4-BE49-F238E27FC236}">
                <a16:creationId xmlns:a16="http://schemas.microsoft.com/office/drawing/2014/main" id="{85A4DA2B-E43B-04EA-CAD4-7C2E151977CF}"/>
              </a:ext>
            </a:extLst>
          </p:cNvPr>
          <p:cNvSpPr txBox="1"/>
          <p:nvPr/>
        </p:nvSpPr>
        <p:spPr>
          <a:xfrm>
            <a:off x="6787634" y="3719662"/>
            <a:ext cx="4200914" cy="1384995"/>
          </a:xfrm>
          <a:prstGeom prst="rect">
            <a:avLst/>
          </a:prstGeom>
          <a:noFill/>
        </p:spPr>
        <p:txBody>
          <a:bodyPr wrap="square" lIns="0" tIns="0" rIns="0" bIns="0" rtlCol="0">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Schemes within scope:</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LAD 1A, 1B, 2, 3</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HUG 1 &amp; 2</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endParaRP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161B20"/>
                </a:solidFill>
                <a:effectLst/>
                <a:uLnTx/>
                <a:uFillTx/>
                <a:latin typeface="Calibri" panose="020F0502020204030204"/>
                <a:ea typeface="+mn-ea"/>
                <a:cs typeface="Calibri Light" panose="020F0302020204030204" pitchFamily="34" charset="0"/>
              </a:rPr>
              <a:t>Report finalised in March 2024</a:t>
            </a:r>
          </a:p>
        </p:txBody>
      </p:sp>
    </p:spTree>
    <p:extLst>
      <p:ext uri="{BB962C8B-B14F-4D97-AF65-F5344CB8AC3E}">
        <p14:creationId xmlns:p14="http://schemas.microsoft.com/office/powerpoint/2010/main" val="1411540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6ED99-03B1-9006-12B6-6DD4F75EE2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17938-CC94-10BC-BBB5-4CBC3107B86F}"/>
              </a:ext>
            </a:extLst>
          </p:cNvPr>
          <p:cNvSpPr>
            <a:spLocks noGrp="1"/>
          </p:cNvSpPr>
          <p:nvPr>
            <p:ph type="title"/>
          </p:nvPr>
        </p:nvSpPr>
        <p:spPr/>
        <p:txBody>
          <a:bodyPr/>
          <a:lstStyle/>
          <a:p>
            <a:r>
              <a:rPr lang="en-GB" dirty="0"/>
              <a:t>LAs raised both successes and challenges around working with partners</a:t>
            </a:r>
          </a:p>
        </p:txBody>
      </p:sp>
      <p:sp>
        <p:nvSpPr>
          <p:cNvPr id="9" name="Rectangle 8">
            <a:extLst>
              <a:ext uri="{FF2B5EF4-FFF2-40B4-BE49-F238E27FC236}">
                <a16:creationId xmlns:a16="http://schemas.microsoft.com/office/drawing/2014/main" id="{2EACFF79-5820-BB8B-98B6-CABBC7BEB2F4}"/>
              </a:ext>
            </a:extLst>
          </p:cNvPr>
          <p:cNvSpPr/>
          <p:nvPr/>
        </p:nvSpPr>
        <p:spPr>
          <a:xfrm>
            <a:off x="521315" y="1130300"/>
            <a:ext cx="2141600" cy="467415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Most LAs used the same partners and installers for the whole programme. </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endParaRP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Even when there were issues, it was felt too disruptive to break contracts mid-delivery</a:t>
            </a:r>
          </a:p>
        </p:txBody>
      </p:sp>
      <p:sp>
        <p:nvSpPr>
          <p:cNvPr id="10" name="Rectangle 9">
            <a:extLst>
              <a:ext uri="{FF2B5EF4-FFF2-40B4-BE49-F238E27FC236}">
                <a16:creationId xmlns:a16="http://schemas.microsoft.com/office/drawing/2014/main" id="{E1CF8712-A5D2-7D0C-9564-6226604AF8A1}"/>
              </a:ext>
            </a:extLst>
          </p:cNvPr>
          <p:cNvSpPr/>
          <p:nvPr/>
        </p:nvSpPr>
        <p:spPr>
          <a:xfrm>
            <a:off x="2782764" y="1130300"/>
            <a:ext cx="2602433" cy="4674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LAs were pleased with the communication received from the Hub, which provided a ‘critical friend’ role.</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endParaRP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Some issues raised with DESNZ communications – delayed response times and staff turnover</a:t>
            </a:r>
          </a:p>
        </p:txBody>
      </p:sp>
      <p:sp>
        <p:nvSpPr>
          <p:cNvPr id="11" name="Rectangle 10">
            <a:extLst>
              <a:ext uri="{FF2B5EF4-FFF2-40B4-BE49-F238E27FC236}">
                <a16:creationId xmlns:a16="http://schemas.microsoft.com/office/drawing/2014/main" id="{7A34E60B-BDC4-E919-B980-9A7FB061DE41}"/>
              </a:ext>
            </a:extLst>
          </p:cNvPr>
          <p:cNvSpPr/>
          <p:nvPr/>
        </p:nvSpPr>
        <p:spPr>
          <a:xfrm>
            <a:off x="8396485" y="1130299"/>
            <a:ext cx="3207550" cy="467415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Key challenges: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Resourcing for bid-writing</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Data availability and data gaps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Communication with strategic delivery stakeholders</a:t>
            </a: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Key successes: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Use of consortia and frameworks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Robust relationships between LAs and delivery partners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Relationship with the Hub</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Some positive changes to schemes (e.g. measure mix)</a:t>
            </a:r>
          </a:p>
        </p:txBody>
      </p:sp>
      <p:sp>
        <p:nvSpPr>
          <p:cNvPr id="12" name="Rectangle 11">
            <a:extLst>
              <a:ext uri="{FF2B5EF4-FFF2-40B4-BE49-F238E27FC236}">
                <a16:creationId xmlns:a16="http://schemas.microsoft.com/office/drawing/2014/main" id="{398DFD72-94C3-9D32-A501-AAFD75DA5EA4}"/>
              </a:ext>
            </a:extLst>
          </p:cNvPr>
          <p:cNvSpPr/>
          <p:nvPr/>
        </p:nvSpPr>
        <p:spPr>
          <a:xfrm>
            <a:off x="5539412" y="1130299"/>
            <a:ext cx="2702859" cy="4674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9DC8">
                    <a:lumMod val="50000"/>
                  </a:srgbClr>
                </a:solidFill>
                <a:effectLst/>
                <a:uLnTx/>
                <a:uFillTx/>
                <a:latin typeface="Calibri Light" panose="020F0302020204030204" pitchFamily="34" charset="0"/>
                <a:ea typeface="+mn-ea"/>
                <a:cs typeface="Calibri Light" panose="020F0302020204030204" pitchFamily="34" charset="0"/>
              </a:rPr>
              <a:t>LAs differed in the level of sophistication they could employ to carry out data processing. </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9DC8">
                  <a:lumMod val="50000"/>
                </a:srgbClr>
              </a:solidFill>
              <a:effectLst/>
              <a:uLnTx/>
              <a:uFillTx/>
              <a:latin typeface="Calibri Light" panose="020F0302020204030204" pitchFamily="34" charset="0"/>
              <a:ea typeface="+mn-ea"/>
              <a:cs typeface="Calibri Light" panose="020F0302020204030204" pitchFamily="34" charset="0"/>
            </a:endParaRPr>
          </a:p>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9DC8">
                    <a:lumMod val="50000"/>
                  </a:srgbClr>
                </a:solidFill>
                <a:effectLst/>
                <a:uLnTx/>
                <a:uFillTx/>
                <a:latin typeface="Calibri Light" panose="020F0302020204030204" pitchFamily="34" charset="0"/>
                <a:ea typeface="+mn-ea"/>
                <a:cs typeface="Calibri Light" panose="020F0302020204030204" pitchFamily="34" charset="0"/>
              </a:rPr>
              <a:t>Whilst some found they had sufficient data to effectively target the right beneficiaries, others found a total absence of relevant data in their area.</a:t>
            </a:r>
          </a:p>
        </p:txBody>
      </p:sp>
    </p:spTree>
    <p:extLst>
      <p:ext uri="{BB962C8B-B14F-4D97-AF65-F5344CB8AC3E}">
        <p14:creationId xmlns:p14="http://schemas.microsoft.com/office/powerpoint/2010/main" val="237005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5D9D-9764-8368-4BF1-4582E1923C1C}"/>
              </a:ext>
            </a:extLst>
          </p:cNvPr>
          <p:cNvSpPr>
            <a:spLocks noGrp="1"/>
          </p:cNvSpPr>
          <p:nvPr>
            <p:ph type="title"/>
          </p:nvPr>
        </p:nvSpPr>
        <p:spPr>
          <a:xfrm>
            <a:off x="527393" y="415577"/>
            <a:ext cx="10514916" cy="310117"/>
          </a:xfrm>
        </p:spPr>
        <p:txBody>
          <a:bodyPr/>
          <a:lstStyle/>
          <a:p>
            <a:r>
              <a:rPr lang="en-GB" dirty="0"/>
              <a:t>Word of mouth and building trust were important for resident engagement</a:t>
            </a:r>
          </a:p>
        </p:txBody>
      </p:sp>
      <p:sp>
        <p:nvSpPr>
          <p:cNvPr id="12" name="Rectangle 11">
            <a:extLst>
              <a:ext uri="{FF2B5EF4-FFF2-40B4-BE49-F238E27FC236}">
                <a16:creationId xmlns:a16="http://schemas.microsoft.com/office/drawing/2014/main" id="{BB5489BC-6FE4-0232-81EB-D716303A9C4C}"/>
              </a:ext>
            </a:extLst>
          </p:cNvPr>
          <p:cNvSpPr/>
          <p:nvPr/>
        </p:nvSpPr>
        <p:spPr>
          <a:xfrm>
            <a:off x="1591601" y="3755947"/>
            <a:ext cx="2870628" cy="2936954"/>
          </a:xfrm>
          <a:prstGeom prst="rect">
            <a:avLst/>
          </a:prstGeom>
          <a:solidFill>
            <a:srgbClr val="888787"/>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ctr"/>
          <a:lstStyle/>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LAs would benefit from </a:t>
            </a:r>
            <a:r>
              <a:rPr kumimoji="0" lang="en-GB" sz="14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efforts from central government </a:t>
            </a: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to </a:t>
            </a:r>
            <a:r>
              <a:rPr kumimoji="0" lang="en-GB" sz="14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increase trust and reduce scepticism</a:t>
            </a: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 E.g. by introducing promotional campaigns</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endParaRP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Engagement strategies need to focus on providing </a:t>
            </a:r>
            <a:r>
              <a:rPr kumimoji="0" lang="en-GB" sz="14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reassurances about the scheme</a:t>
            </a: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 to address beneficiary concerns around legitimacy.</a:t>
            </a:r>
          </a:p>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endParaRPr>
          </a:p>
        </p:txBody>
      </p:sp>
      <p:sp>
        <p:nvSpPr>
          <p:cNvPr id="14" name="Rectangle 13">
            <a:extLst>
              <a:ext uri="{FF2B5EF4-FFF2-40B4-BE49-F238E27FC236}">
                <a16:creationId xmlns:a16="http://schemas.microsoft.com/office/drawing/2014/main" id="{7022BC94-3A68-9AA2-C443-2EBCCA7CDB1F}"/>
              </a:ext>
            </a:extLst>
          </p:cNvPr>
          <p:cNvSpPr/>
          <p:nvPr/>
        </p:nvSpPr>
        <p:spPr>
          <a:xfrm>
            <a:off x="4547393" y="3755947"/>
            <a:ext cx="2870628" cy="2936954"/>
          </a:xfrm>
          <a:prstGeom prst="rect">
            <a:avLst/>
          </a:prstGeom>
          <a:solidFill>
            <a:srgbClr val="888787"/>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ctr"/>
          <a:lstStyle/>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a:ln>
                  <a:noFill/>
                </a:ln>
                <a:solidFill>
                  <a:srgbClr val="FFFFFF"/>
                </a:solidFill>
                <a:effectLst/>
                <a:uLnTx/>
                <a:uFillTx/>
                <a:latin typeface="Calibri Light" panose="020F0302020204030204" pitchFamily="34" charset="0"/>
                <a:ea typeface="+mn-ea"/>
                <a:cs typeface="Calibri Light" panose="020F0302020204030204" pitchFamily="34" charset="0"/>
              </a:rPr>
              <a:t>Taking the time to provide beneficiaries with </a:t>
            </a:r>
            <a:r>
              <a:rPr kumimoji="0" lang="en-GB" sz="1400" b="1" i="0" u="none" strike="noStrike" kern="1200" cap="none" spc="0" normalizeH="0" baseline="0" noProof="0">
                <a:ln>
                  <a:noFill/>
                </a:ln>
                <a:solidFill>
                  <a:srgbClr val="FFFFFF"/>
                </a:solidFill>
                <a:effectLst/>
                <a:uLnTx/>
                <a:uFillTx/>
                <a:latin typeface="Calibri Light" panose="020F0302020204030204" pitchFamily="34" charset="0"/>
                <a:ea typeface="+mn-ea"/>
                <a:cs typeface="Calibri Light" panose="020F0302020204030204" pitchFamily="34" charset="0"/>
              </a:rPr>
              <a:t>clear explanations </a:t>
            </a:r>
            <a:r>
              <a:rPr kumimoji="0" lang="en-GB" sz="1400" b="0" i="0" u="none" strike="noStrike" kern="1200" cap="none" spc="0" normalizeH="0" baseline="0" noProof="0">
                <a:ln>
                  <a:noFill/>
                </a:ln>
                <a:solidFill>
                  <a:srgbClr val="FFFFFF"/>
                </a:solidFill>
                <a:effectLst/>
                <a:uLnTx/>
                <a:uFillTx/>
                <a:latin typeface="Calibri Light" panose="020F0302020204030204" pitchFamily="34" charset="0"/>
                <a:ea typeface="+mn-ea"/>
                <a:cs typeface="Calibri Light" panose="020F0302020204030204" pitchFamily="34" charset="0"/>
              </a:rPr>
              <a:t>around </a:t>
            </a:r>
            <a:r>
              <a:rPr kumimoji="0" lang="en-GB" sz="1400" b="1" i="0" u="none" strike="noStrike" kern="1200" cap="none" spc="0" normalizeH="0" baseline="0" noProof="0">
                <a:ln>
                  <a:noFill/>
                </a:ln>
                <a:solidFill>
                  <a:srgbClr val="FFFFFF"/>
                </a:solidFill>
                <a:effectLst/>
                <a:uLnTx/>
                <a:uFillTx/>
                <a:latin typeface="Calibri Light" panose="020F0302020204030204" pitchFamily="34" charset="0"/>
                <a:ea typeface="+mn-ea"/>
                <a:cs typeface="Calibri Light" panose="020F0302020204030204" pitchFamily="34" charset="0"/>
              </a:rPr>
              <a:t>why they have been chosen and why certain measures may or may not be applicable </a:t>
            </a:r>
            <a:r>
              <a:rPr kumimoji="0" lang="en-GB" sz="1400" b="0" i="0" u="none" strike="noStrike" kern="1200" cap="none" spc="0" normalizeH="0" baseline="0" noProof="0">
                <a:ln>
                  <a:noFill/>
                </a:ln>
                <a:solidFill>
                  <a:srgbClr val="FFFFFF"/>
                </a:solidFill>
                <a:effectLst/>
                <a:uLnTx/>
                <a:uFillTx/>
                <a:latin typeface="Calibri Light" panose="020F0302020204030204" pitchFamily="34" charset="0"/>
                <a:ea typeface="+mn-ea"/>
                <a:cs typeface="Calibri Light" panose="020F0302020204030204" pitchFamily="34" charset="0"/>
              </a:rPr>
              <a:t>would enhance quality of beneficiary engagement.</a:t>
            </a:r>
          </a:p>
        </p:txBody>
      </p:sp>
      <p:sp>
        <p:nvSpPr>
          <p:cNvPr id="16" name="Rectangle 15">
            <a:extLst>
              <a:ext uri="{FF2B5EF4-FFF2-40B4-BE49-F238E27FC236}">
                <a16:creationId xmlns:a16="http://schemas.microsoft.com/office/drawing/2014/main" id="{D1C9606B-D79D-F2FB-1041-3B4DBE02D0DD}"/>
              </a:ext>
            </a:extLst>
          </p:cNvPr>
          <p:cNvSpPr/>
          <p:nvPr/>
        </p:nvSpPr>
        <p:spPr>
          <a:xfrm>
            <a:off x="7503185" y="3755947"/>
            <a:ext cx="2870628" cy="2936954"/>
          </a:xfrm>
          <a:prstGeom prst="rect">
            <a:avLst/>
          </a:prstGeom>
          <a:solidFill>
            <a:srgbClr val="888787"/>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Ins="72000" rtlCol="0" anchor="ctr"/>
          <a:lstStyle/>
          <a:p>
            <a:pPr marL="228600" marR="0" lvl="0" indent="-22860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Publishing success stories and allowing for online review system could help encourage a similar benefit and </a:t>
            </a:r>
            <a:r>
              <a:rPr kumimoji="0" lang="en-GB" sz="1400" b="1"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effectiveness of ‘word of mouth</a:t>
            </a:r>
            <a:r>
              <a:rPr kumimoji="0" lang="en-GB" sz="1400" b="0" i="0" u="none" strike="noStrike" kern="1200" cap="none" spc="0" normalizeH="0" baseline="0" noProof="0" dirty="0">
                <a:ln>
                  <a:noFill/>
                </a:ln>
                <a:solidFill>
                  <a:srgbClr val="FFFFFF"/>
                </a:solidFill>
                <a:effectLst/>
                <a:uLnTx/>
                <a:uFillTx/>
                <a:latin typeface="Calibri Light" panose="020F0302020204030204" pitchFamily="34" charset="0"/>
                <a:ea typeface="+mn-ea"/>
                <a:cs typeface="Calibri Light" panose="020F0302020204030204" pitchFamily="34" charset="0"/>
              </a:rPr>
              <a:t>’.</a:t>
            </a:r>
          </a:p>
        </p:txBody>
      </p:sp>
      <p:sp>
        <p:nvSpPr>
          <p:cNvPr id="18" name="Title 1">
            <a:extLst>
              <a:ext uri="{FF2B5EF4-FFF2-40B4-BE49-F238E27FC236}">
                <a16:creationId xmlns:a16="http://schemas.microsoft.com/office/drawing/2014/main" id="{F943AC82-BA92-D888-850A-46DB5E00EE1C}"/>
              </a:ext>
            </a:extLst>
          </p:cNvPr>
          <p:cNvSpPr txBox="1">
            <a:spLocks/>
          </p:cNvSpPr>
          <p:nvPr/>
        </p:nvSpPr>
        <p:spPr>
          <a:xfrm>
            <a:off x="2634549" y="3443752"/>
            <a:ext cx="1746197" cy="238527"/>
          </a:xfrm>
          <a:prstGeom prst="rect">
            <a:avLst/>
          </a:prstGeom>
        </p:spPr>
        <p:txBody>
          <a:bodyPr vert="horz" wrap="square" lIns="0" tIns="0" rIns="0" bIns="0" rtlCol="0" anchor="t" anchorCtr="0">
            <a:spAutoFit/>
          </a:bodyPr>
          <a:lstStyle>
            <a:lvl1pPr algn="l" defTabSz="1828709" rtl="0" eaLnBrk="1" latinLnBrk="0" hangingPunct="1">
              <a:lnSpc>
                <a:spcPct val="74000"/>
              </a:lnSpc>
              <a:spcBef>
                <a:spcPct val="0"/>
              </a:spcBef>
              <a:buNone/>
              <a:defRPr sz="5200" b="1" kern="1200">
                <a:solidFill>
                  <a:schemeClr val="tx1"/>
                </a:solidFill>
                <a:latin typeface="+mj-lt"/>
                <a:ea typeface="+mj-ea"/>
                <a:cs typeface="+mj-cs"/>
              </a:defRPr>
            </a:lvl1pPr>
          </a:lstStyle>
          <a:p>
            <a:pPr marL="0" marR="0" lvl="0" indent="0" algn="l" defTabSz="914355" rtl="0" eaLnBrk="1" fontAlgn="auto" latinLnBrk="0" hangingPunct="1">
              <a:lnSpc>
                <a:spcPct val="74000"/>
              </a:lnSpc>
              <a:spcBef>
                <a:spcPct val="0"/>
              </a:spcBef>
              <a:spcAft>
                <a:spcPts val="0"/>
              </a:spcAft>
              <a:buClrTx/>
              <a:buSzTx/>
              <a:buFontTx/>
              <a:buNone/>
              <a:tabLst/>
              <a:defRPr/>
            </a:pPr>
            <a:r>
              <a:rPr kumimoji="0" lang="en-GB" sz="2000" b="1" i="0" u="none" strike="noStrike" kern="1200" cap="none" spc="0" normalizeH="0" baseline="0" noProof="0">
                <a:ln>
                  <a:noFill/>
                </a:ln>
                <a:solidFill>
                  <a:srgbClr val="161B20"/>
                </a:solidFill>
                <a:effectLst/>
                <a:uLnTx/>
                <a:uFillTx/>
                <a:latin typeface="Calibri" panose="020F0502020204030204"/>
                <a:ea typeface="+mj-ea"/>
                <a:cs typeface="+mj-cs"/>
              </a:rPr>
              <a:t>Building trust</a:t>
            </a:r>
          </a:p>
        </p:txBody>
      </p:sp>
      <p:sp>
        <p:nvSpPr>
          <p:cNvPr id="19" name="Title 1">
            <a:extLst>
              <a:ext uri="{FF2B5EF4-FFF2-40B4-BE49-F238E27FC236}">
                <a16:creationId xmlns:a16="http://schemas.microsoft.com/office/drawing/2014/main" id="{639BEB6F-302B-EA5D-EC08-F433E6C4A2E6}"/>
              </a:ext>
            </a:extLst>
          </p:cNvPr>
          <p:cNvSpPr txBox="1">
            <a:spLocks/>
          </p:cNvSpPr>
          <p:nvPr/>
        </p:nvSpPr>
        <p:spPr>
          <a:xfrm>
            <a:off x="4997549" y="3443638"/>
            <a:ext cx="2420472" cy="238527"/>
          </a:xfrm>
          <a:prstGeom prst="rect">
            <a:avLst/>
          </a:prstGeom>
        </p:spPr>
        <p:txBody>
          <a:bodyPr vert="horz" wrap="square" lIns="0" tIns="0" rIns="0" bIns="0" rtlCol="0" anchor="t" anchorCtr="0">
            <a:spAutoFit/>
          </a:bodyPr>
          <a:lstStyle>
            <a:lvl1pPr algn="l" defTabSz="1828709" rtl="0" eaLnBrk="1" latinLnBrk="0" hangingPunct="1">
              <a:lnSpc>
                <a:spcPct val="74000"/>
              </a:lnSpc>
              <a:spcBef>
                <a:spcPct val="0"/>
              </a:spcBef>
              <a:buNone/>
              <a:defRPr sz="5200" b="1" kern="1200">
                <a:solidFill>
                  <a:schemeClr val="tx1"/>
                </a:solidFill>
                <a:latin typeface="+mj-lt"/>
                <a:ea typeface="+mj-ea"/>
                <a:cs typeface="+mj-cs"/>
              </a:defRPr>
            </a:lvl1pPr>
          </a:lstStyle>
          <a:p>
            <a:pPr marL="0" marR="0" lvl="0" indent="0" algn="l" defTabSz="914355" rtl="0" eaLnBrk="1" fontAlgn="auto" latinLnBrk="0" hangingPunct="1">
              <a:lnSpc>
                <a:spcPct val="74000"/>
              </a:lnSpc>
              <a:spcBef>
                <a:spcPct val="0"/>
              </a:spcBef>
              <a:spcAft>
                <a:spcPts val="0"/>
              </a:spcAft>
              <a:buClrTx/>
              <a:buSzTx/>
              <a:buFontTx/>
              <a:buNone/>
              <a:tabLst/>
              <a:defRPr/>
            </a:pPr>
            <a:r>
              <a:rPr kumimoji="0" lang="en-GB" sz="2000" b="1" i="0" u="none" strike="noStrike" kern="1200" cap="none" spc="0" normalizeH="0" baseline="0" noProof="0">
                <a:ln>
                  <a:noFill/>
                </a:ln>
                <a:solidFill>
                  <a:srgbClr val="161B20"/>
                </a:solidFill>
                <a:effectLst/>
                <a:uLnTx/>
                <a:uFillTx/>
                <a:latin typeface="Calibri" panose="020F0502020204030204"/>
                <a:ea typeface="+mj-ea"/>
                <a:cs typeface="+mj-cs"/>
              </a:rPr>
              <a:t>Personalised approach</a:t>
            </a:r>
          </a:p>
        </p:txBody>
      </p:sp>
      <p:sp>
        <p:nvSpPr>
          <p:cNvPr id="20" name="Title 1">
            <a:extLst>
              <a:ext uri="{FF2B5EF4-FFF2-40B4-BE49-F238E27FC236}">
                <a16:creationId xmlns:a16="http://schemas.microsoft.com/office/drawing/2014/main" id="{F6CC31C4-F99D-9ED9-0159-A956243A63E4}"/>
              </a:ext>
            </a:extLst>
          </p:cNvPr>
          <p:cNvSpPr txBox="1">
            <a:spLocks/>
          </p:cNvSpPr>
          <p:nvPr/>
        </p:nvSpPr>
        <p:spPr>
          <a:xfrm>
            <a:off x="8131996" y="3431471"/>
            <a:ext cx="2331464" cy="238527"/>
          </a:xfrm>
          <a:prstGeom prst="rect">
            <a:avLst/>
          </a:prstGeom>
        </p:spPr>
        <p:txBody>
          <a:bodyPr vert="horz" wrap="square" lIns="0" tIns="0" rIns="0" bIns="0" rtlCol="0" anchor="t" anchorCtr="0">
            <a:spAutoFit/>
          </a:bodyPr>
          <a:lstStyle>
            <a:lvl1pPr algn="l" defTabSz="1828709" rtl="0" eaLnBrk="1" latinLnBrk="0" hangingPunct="1">
              <a:lnSpc>
                <a:spcPct val="74000"/>
              </a:lnSpc>
              <a:spcBef>
                <a:spcPct val="0"/>
              </a:spcBef>
              <a:buNone/>
              <a:defRPr sz="5200" b="1" kern="1200">
                <a:solidFill>
                  <a:schemeClr val="tx1"/>
                </a:solidFill>
                <a:latin typeface="+mj-lt"/>
                <a:ea typeface="+mj-ea"/>
                <a:cs typeface="+mj-cs"/>
              </a:defRPr>
            </a:lvl1pPr>
          </a:lstStyle>
          <a:p>
            <a:pPr marL="0" marR="0" lvl="0" indent="0" algn="l" defTabSz="914355" rtl="0" eaLnBrk="1" fontAlgn="auto" latinLnBrk="0" hangingPunct="1">
              <a:lnSpc>
                <a:spcPct val="74000"/>
              </a:lnSpc>
              <a:spcBef>
                <a:spcPct val="0"/>
              </a:spcBef>
              <a:spcAft>
                <a:spcPts val="0"/>
              </a:spcAft>
              <a:buClrTx/>
              <a:buSzTx/>
              <a:buFontTx/>
              <a:buNone/>
              <a:tabLst/>
              <a:defRPr/>
            </a:pPr>
            <a:r>
              <a:rPr kumimoji="0" lang="en-GB" sz="2000" b="1" i="0" u="none" strike="noStrike" kern="1200" cap="none" spc="0" normalizeH="0" baseline="0" noProof="0">
                <a:ln>
                  <a:noFill/>
                </a:ln>
                <a:solidFill>
                  <a:srgbClr val="161B20"/>
                </a:solidFill>
                <a:effectLst/>
                <a:uLnTx/>
                <a:uFillTx/>
                <a:latin typeface="Calibri" panose="020F0502020204030204"/>
                <a:ea typeface="+mj-ea"/>
                <a:cs typeface="+mj-cs"/>
              </a:rPr>
              <a:t>Sharing experiences</a:t>
            </a:r>
          </a:p>
        </p:txBody>
      </p:sp>
      <p:pic>
        <p:nvPicPr>
          <p:cNvPr id="24" name="Graphic 23" descr="Comment Like with solid fill">
            <a:extLst>
              <a:ext uri="{FF2B5EF4-FFF2-40B4-BE49-F238E27FC236}">
                <a16:creationId xmlns:a16="http://schemas.microsoft.com/office/drawing/2014/main" id="{49D6BE6E-862C-01AC-8B17-357EC7EBF1E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43357" y="3322134"/>
            <a:ext cx="457200" cy="457200"/>
          </a:xfrm>
          <a:prstGeom prst="rect">
            <a:avLst/>
          </a:prstGeom>
        </p:spPr>
      </p:pic>
      <p:pic>
        <p:nvPicPr>
          <p:cNvPr id="26" name="Graphic 25" descr="Care with solid fill">
            <a:extLst>
              <a:ext uri="{FF2B5EF4-FFF2-40B4-BE49-F238E27FC236}">
                <a16:creationId xmlns:a16="http://schemas.microsoft.com/office/drawing/2014/main" id="{0A28A18C-0627-8B50-7970-27185D7BA8E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33251" y="3276334"/>
            <a:ext cx="457200" cy="457200"/>
          </a:xfrm>
          <a:prstGeom prst="rect">
            <a:avLst/>
          </a:prstGeom>
        </p:spPr>
      </p:pic>
      <p:pic>
        <p:nvPicPr>
          <p:cNvPr id="28" name="Graphic 27" descr="Information with solid fill">
            <a:extLst>
              <a:ext uri="{FF2B5EF4-FFF2-40B4-BE49-F238E27FC236}">
                <a16:creationId xmlns:a16="http://schemas.microsoft.com/office/drawing/2014/main" id="{92E7EA50-5ACA-30CB-4CEC-382EB8CA0BA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620206" y="3298747"/>
            <a:ext cx="457200" cy="457200"/>
          </a:xfrm>
          <a:prstGeom prst="rect">
            <a:avLst/>
          </a:prstGeom>
        </p:spPr>
      </p:pic>
      <p:sp>
        <p:nvSpPr>
          <p:cNvPr id="6" name="Rectangle 5">
            <a:extLst>
              <a:ext uri="{FF2B5EF4-FFF2-40B4-BE49-F238E27FC236}">
                <a16:creationId xmlns:a16="http://schemas.microsoft.com/office/drawing/2014/main" id="{C731C180-692E-AB15-832E-146B9EC0AA04}"/>
              </a:ext>
            </a:extLst>
          </p:cNvPr>
          <p:cNvSpPr/>
          <p:nvPr/>
        </p:nvSpPr>
        <p:spPr>
          <a:xfrm>
            <a:off x="255887" y="1010030"/>
            <a:ext cx="2870628" cy="22718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Most LAs used traditional media such as mail-outs and letters. These are considered easy to deploy but results in limited success as households may perceive these as ‘spam’. </a:t>
            </a:r>
          </a:p>
          <a:p>
            <a:pPr marL="0" marR="0" lvl="0" indent="0" algn="ctr" defTabSz="914355"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Most LAs also used social media – which was considered effective and good value for money.</a:t>
            </a:r>
          </a:p>
        </p:txBody>
      </p:sp>
      <p:sp>
        <p:nvSpPr>
          <p:cNvPr id="8" name="Rectangle 7">
            <a:extLst>
              <a:ext uri="{FF2B5EF4-FFF2-40B4-BE49-F238E27FC236}">
                <a16:creationId xmlns:a16="http://schemas.microsoft.com/office/drawing/2014/main" id="{3F7EB460-18AA-9CF2-8C22-702091173C57}"/>
              </a:ext>
            </a:extLst>
          </p:cNvPr>
          <p:cNvSpPr/>
          <p:nvPr/>
        </p:nvSpPr>
        <p:spPr>
          <a:xfrm>
            <a:off x="3218319" y="1008129"/>
            <a:ext cx="2863988" cy="22718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More hands-on methods (door-knocking; in-person events; canvassing) were considered more resource intensive, but potentially more impactful. </a:t>
            </a:r>
          </a:p>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This allows LAs to create a rapport with beneficiaries, answer questions in real-time, and quell suspicions of schemes perceived as a scam.</a:t>
            </a:r>
          </a:p>
        </p:txBody>
      </p:sp>
      <p:sp>
        <p:nvSpPr>
          <p:cNvPr id="9" name="Rectangle 8">
            <a:extLst>
              <a:ext uri="{FF2B5EF4-FFF2-40B4-BE49-F238E27FC236}">
                <a16:creationId xmlns:a16="http://schemas.microsoft.com/office/drawing/2014/main" id="{13B7BBA1-9BE7-3D26-75DD-A9BC0871D87E}"/>
              </a:ext>
            </a:extLst>
          </p:cNvPr>
          <p:cNvSpPr/>
          <p:nvPr/>
        </p:nvSpPr>
        <p:spPr>
          <a:xfrm>
            <a:off x="6174111" y="1014725"/>
            <a:ext cx="2863988" cy="22718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FFFFFF"/>
                </a:solidFill>
                <a:effectLst/>
                <a:uLnTx/>
                <a:uFillTx/>
                <a:latin typeface="Calibri" panose="020F0502020204030204"/>
                <a:ea typeface="+mn-ea"/>
                <a:cs typeface="+mn-cs"/>
              </a:rPr>
              <a:t>Word of mouth was considered a useful and organic way of encouraging interest, especially in communities that may be considered hard to reach otherwise.</a:t>
            </a:r>
          </a:p>
        </p:txBody>
      </p:sp>
      <p:sp>
        <p:nvSpPr>
          <p:cNvPr id="11" name="Rectangle 10">
            <a:extLst>
              <a:ext uri="{FF2B5EF4-FFF2-40B4-BE49-F238E27FC236}">
                <a16:creationId xmlns:a16="http://schemas.microsoft.com/office/drawing/2014/main" id="{6F306A68-E036-8951-0091-9A8FF9EB7A45}"/>
              </a:ext>
            </a:extLst>
          </p:cNvPr>
          <p:cNvSpPr/>
          <p:nvPr/>
        </p:nvSpPr>
        <p:spPr>
          <a:xfrm>
            <a:off x="9114299" y="1016054"/>
            <a:ext cx="2863988" cy="22718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Some LAs worked with delivery partners for beneficiary engagement. </a:t>
            </a:r>
          </a:p>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However, many found that beneficiary engagement activities generally work best when the LA is the front-facing entity. </a:t>
            </a:r>
          </a:p>
        </p:txBody>
      </p:sp>
    </p:spTree>
    <p:extLst>
      <p:ext uri="{BB962C8B-B14F-4D97-AF65-F5344CB8AC3E}">
        <p14:creationId xmlns:p14="http://schemas.microsoft.com/office/powerpoint/2010/main" val="67323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5D9D-9764-8368-4BF1-4582E1923C1C}"/>
              </a:ext>
            </a:extLst>
          </p:cNvPr>
          <p:cNvSpPr>
            <a:spLocks noGrp="1"/>
          </p:cNvSpPr>
          <p:nvPr>
            <p:ph type="title"/>
          </p:nvPr>
        </p:nvSpPr>
        <p:spPr>
          <a:xfrm>
            <a:off x="527393" y="349061"/>
            <a:ext cx="11017305" cy="310117"/>
          </a:xfrm>
        </p:spPr>
        <p:txBody>
          <a:bodyPr/>
          <a:lstStyle/>
          <a:p>
            <a:r>
              <a:rPr lang="en-GB" dirty="0"/>
              <a:t>Measures to prevent household fraud were considered disproportionate</a:t>
            </a:r>
          </a:p>
        </p:txBody>
      </p:sp>
      <p:sp>
        <p:nvSpPr>
          <p:cNvPr id="4" name="Rectangle 3">
            <a:extLst>
              <a:ext uri="{FF2B5EF4-FFF2-40B4-BE49-F238E27FC236}">
                <a16:creationId xmlns:a16="http://schemas.microsoft.com/office/drawing/2014/main" id="{04177682-5FBF-C2D5-3F7B-C101D127F9F8}"/>
              </a:ext>
            </a:extLst>
          </p:cNvPr>
          <p:cNvSpPr/>
          <p:nvPr/>
        </p:nvSpPr>
        <p:spPr>
          <a:xfrm>
            <a:off x="527393" y="1271426"/>
            <a:ext cx="5434748" cy="477377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rtlCol="0" anchor="t" anchorCtr="1"/>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LAs use multiple lines of defence to mitigate the risk of beneficiary fraud, which are ‘more than sufficient’</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Beneficiary verification methods usually include assessing documentation of the home, beneficiary income and other financial/assistance information</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Supplier verification methods use well-established internal processes to verify the legitimacy and capability of delivery partners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BAACB143-F28C-E647-D2A7-2D26C46B775A}"/>
              </a:ext>
            </a:extLst>
          </p:cNvPr>
          <p:cNvSpPr/>
          <p:nvPr/>
        </p:nvSpPr>
        <p:spPr>
          <a:xfrm>
            <a:off x="6229860" y="1271426"/>
            <a:ext cx="5556137" cy="477377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rtlCol="0" anchor="t" anchorCtr="1"/>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Supplier fraud and non-compliance was raised as a larger concern</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LAs generally felt that risk-mitigation processes were in place. In several instances, non-compliant measures were uncovered down the line in post-installation checks</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LAs are getting better a vetting suppliers and installers as their expertise in increasing (e.g. some LAs were taking retrofit coordinator training)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Some issues arose when the partner used their own in-house retrofit assessor – ‘marking their own homework’</a:t>
            </a:r>
          </a:p>
        </p:txBody>
      </p:sp>
    </p:spTree>
    <p:extLst>
      <p:ext uri="{BB962C8B-B14F-4D97-AF65-F5344CB8AC3E}">
        <p14:creationId xmlns:p14="http://schemas.microsoft.com/office/powerpoint/2010/main" val="761197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5D9D-9764-8368-4BF1-4582E1923C1C}"/>
              </a:ext>
            </a:extLst>
          </p:cNvPr>
          <p:cNvSpPr>
            <a:spLocks noGrp="1"/>
          </p:cNvSpPr>
          <p:nvPr>
            <p:ph type="title"/>
          </p:nvPr>
        </p:nvSpPr>
        <p:spPr>
          <a:xfrm>
            <a:off x="527393" y="205708"/>
            <a:ext cx="10514916" cy="606192"/>
          </a:xfrm>
        </p:spPr>
        <p:txBody>
          <a:bodyPr/>
          <a:lstStyle/>
          <a:p>
            <a:r>
              <a:rPr lang="en-GB" dirty="0"/>
              <a:t>Beneficiaries were pleased to receive measures, but not all understood why they had been selected</a:t>
            </a:r>
          </a:p>
        </p:txBody>
      </p:sp>
      <p:sp>
        <p:nvSpPr>
          <p:cNvPr id="12" name="Rectangle 11">
            <a:extLst>
              <a:ext uri="{FF2B5EF4-FFF2-40B4-BE49-F238E27FC236}">
                <a16:creationId xmlns:a16="http://schemas.microsoft.com/office/drawing/2014/main" id="{E52FCD9F-C52E-1198-0E76-A868FE4DF4A9}"/>
              </a:ext>
            </a:extLst>
          </p:cNvPr>
          <p:cNvSpPr/>
          <p:nvPr/>
        </p:nvSpPr>
        <p:spPr>
          <a:xfrm>
            <a:off x="1957447" y="1015100"/>
            <a:ext cx="1438652" cy="2316667"/>
          </a:xfrm>
          <a:prstGeom prst="rect">
            <a:avLst/>
          </a:prstGeom>
          <a:solidFill>
            <a:schemeClr val="accent1">
              <a:lumMod val="75000"/>
            </a:schemeClr>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Beneficiaries were surprised at the value of measures they were able to receive.</a:t>
            </a:r>
          </a:p>
        </p:txBody>
      </p:sp>
      <p:sp>
        <p:nvSpPr>
          <p:cNvPr id="13" name="Rectangle 12">
            <a:extLst>
              <a:ext uri="{FF2B5EF4-FFF2-40B4-BE49-F238E27FC236}">
                <a16:creationId xmlns:a16="http://schemas.microsoft.com/office/drawing/2014/main" id="{D3AA80E2-1F8D-27D5-8929-2B6528645B9B}"/>
              </a:ext>
            </a:extLst>
          </p:cNvPr>
          <p:cNvSpPr/>
          <p:nvPr/>
        </p:nvSpPr>
        <p:spPr>
          <a:xfrm>
            <a:off x="3602471" y="1015100"/>
            <a:ext cx="1438652" cy="2316667"/>
          </a:xfrm>
          <a:prstGeom prst="rect">
            <a:avLst/>
          </a:prstGeom>
          <a:solidFill>
            <a:schemeClr val="accent1">
              <a:lumMod val="75000"/>
            </a:schemeClr>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Beneficiaries received measures at a critical time – i.e. when monthly bills were rising.</a:t>
            </a:r>
          </a:p>
        </p:txBody>
      </p:sp>
      <p:sp>
        <p:nvSpPr>
          <p:cNvPr id="14" name="Rectangle 13">
            <a:extLst>
              <a:ext uri="{FF2B5EF4-FFF2-40B4-BE49-F238E27FC236}">
                <a16:creationId xmlns:a16="http://schemas.microsoft.com/office/drawing/2014/main" id="{30842570-7658-F19A-B148-94BC4E99CF29}"/>
              </a:ext>
            </a:extLst>
          </p:cNvPr>
          <p:cNvSpPr/>
          <p:nvPr/>
        </p:nvSpPr>
        <p:spPr>
          <a:xfrm>
            <a:off x="5247494" y="1015100"/>
            <a:ext cx="1438652" cy="2316667"/>
          </a:xfrm>
          <a:prstGeom prst="rect">
            <a:avLst/>
          </a:prstGeom>
          <a:solidFill>
            <a:schemeClr val="accent1">
              <a:lumMod val="75000"/>
            </a:schemeClr>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Well-informed &amp; personable door knockers left a positive impression on beneficiaries.</a:t>
            </a:r>
          </a:p>
        </p:txBody>
      </p:sp>
      <p:sp>
        <p:nvSpPr>
          <p:cNvPr id="15" name="Rectangle 14">
            <a:extLst>
              <a:ext uri="{FF2B5EF4-FFF2-40B4-BE49-F238E27FC236}">
                <a16:creationId xmlns:a16="http://schemas.microsoft.com/office/drawing/2014/main" id="{46D52AAD-8CE0-703E-D903-755DFFDB006F}"/>
              </a:ext>
            </a:extLst>
          </p:cNvPr>
          <p:cNvSpPr/>
          <p:nvPr/>
        </p:nvSpPr>
        <p:spPr>
          <a:xfrm>
            <a:off x="1957447" y="3585150"/>
            <a:ext cx="1438652" cy="2815650"/>
          </a:xfrm>
          <a:prstGeom prst="rect">
            <a:avLst/>
          </a:prstGeom>
          <a:solidFill>
            <a:srgbClr val="888787"/>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Beneficiaries didn’t know why their property had been selected for the measures, creating confusion.</a:t>
            </a:r>
          </a:p>
        </p:txBody>
      </p:sp>
      <p:sp>
        <p:nvSpPr>
          <p:cNvPr id="16" name="Rectangle 15">
            <a:extLst>
              <a:ext uri="{FF2B5EF4-FFF2-40B4-BE49-F238E27FC236}">
                <a16:creationId xmlns:a16="http://schemas.microsoft.com/office/drawing/2014/main" id="{2025BE13-B35E-6D17-721B-257692B65DA8}"/>
              </a:ext>
            </a:extLst>
          </p:cNvPr>
          <p:cNvSpPr/>
          <p:nvPr/>
        </p:nvSpPr>
        <p:spPr>
          <a:xfrm>
            <a:off x="3602471" y="3585150"/>
            <a:ext cx="1438652" cy="2815650"/>
          </a:xfrm>
          <a:prstGeom prst="rect">
            <a:avLst/>
          </a:prstGeom>
          <a:solidFill>
            <a:srgbClr val="888787"/>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rPr>
              <a:t>Some residents experienced lengthy waiting times after being accepted into schemes.</a:t>
            </a:r>
          </a:p>
        </p:txBody>
      </p:sp>
      <p:sp>
        <p:nvSpPr>
          <p:cNvPr id="17" name="Rectangle 16">
            <a:extLst>
              <a:ext uri="{FF2B5EF4-FFF2-40B4-BE49-F238E27FC236}">
                <a16:creationId xmlns:a16="http://schemas.microsoft.com/office/drawing/2014/main" id="{BAC1C205-8DEE-B99C-A466-1722BDED3A35}"/>
              </a:ext>
            </a:extLst>
          </p:cNvPr>
          <p:cNvSpPr/>
          <p:nvPr/>
        </p:nvSpPr>
        <p:spPr>
          <a:xfrm>
            <a:off x="5247494" y="3585150"/>
            <a:ext cx="1438652" cy="2815650"/>
          </a:xfrm>
          <a:prstGeom prst="rect">
            <a:avLst/>
          </a:prstGeom>
          <a:solidFill>
            <a:srgbClr val="888787"/>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rPr>
              <a:t>Some initial engagement methods failed to mention that they would not have to pay for measures.</a:t>
            </a:r>
          </a:p>
        </p:txBody>
      </p:sp>
      <p:sp>
        <p:nvSpPr>
          <p:cNvPr id="18" name="Title 1">
            <a:extLst>
              <a:ext uri="{FF2B5EF4-FFF2-40B4-BE49-F238E27FC236}">
                <a16:creationId xmlns:a16="http://schemas.microsoft.com/office/drawing/2014/main" id="{832FDD07-2239-6990-5A4A-BD9ED5E907CA}"/>
              </a:ext>
            </a:extLst>
          </p:cNvPr>
          <p:cNvSpPr txBox="1">
            <a:spLocks/>
          </p:cNvSpPr>
          <p:nvPr/>
        </p:nvSpPr>
        <p:spPr>
          <a:xfrm>
            <a:off x="527393" y="1889503"/>
            <a:ext cx="1649507" cy="466281"/>
          </a:xfrm>
          <a:prstGeom prst="rect">
            <a:avLst/>
          </a:prstGeom>
        </p:spPr>
        <p:txBody>
          <a:bodyPr vert="horz" wrap="square" lIns="0" tIns="0" rIns="0" bIns="0" rtlCol="0" anchor="t" anchorCtr="0">
            <a:spAutoFit/>
          </a:bodyPr>
          <a:lstStyle>
            <a:lvl1pPr algn="l" defTabSz="1828709" rtl="0" eaLnBrk="1" latinLnBrk="0" hangingPunct="1">
              <a:lnSpc>
                <a:spcPct val="74000"/>
              </a:lnSpc>
              <a:spcBef>
                <a:spcPct val="0"/>
              </a:spcBef>
              <a:buNone/>
              <a:defRPr sz="5200" b="1" kern="1200">
                <a:solidFill>
                  <a:schemeClr val="tx1"/>
                </a:solidFill>
                <a:latin typeface="+mj-lt"/>
                <a:ea typeface="+mj-ea"/>
                <a:cs typeface="+mj-cs"/>
              </a:defRPr>
            </a:lvl1pPr>
          </a:lstStyle>
          <a:p>
            <a:pPr marL="0" marR="0" lvl="0" indent="0" algn="l" defTabSz="914355" rtl="0" eaLnBrk="1" fontAlgn="auto" latinLnBrk="0" hangingPunct="1">
              <a:lnSpc>
                <a:spcPct val="74000"/>
              </a:lnSpc>
              <a:spcBef>
                <a:spcPct val="0"/>
              </a:spcBef>
              <a:spcAft>
                <a:spcPts val="0"/>
              </a:spcAft>
              <a:buClrTx/>
              <a:buSzTx/>
              <a:buFontTx/>
              <a:buNone/>
              <a:tabLst/>
              <a:defRPr/>
            </a:pPr>
            <a:r>
              <a:rPr kumimoji="0" lang="en-GB" sz="2000" b="1" i="0" u="none" strike="noStrike" kern="1200" cap="none" spc="0" normalizeH="0" baseline="0" noProof="0">
                <a:ln>
                  <a:noFill/>
                </a:ln>
                <a:solidFill>
                  <a:srgbClr val="161B20"/>
                </a:solidFill>
                <a:effectLst/>
                <a:uLnTx/>
                <a:uFillTx/>
                <a:latin typeface="Calibri" panose="020F0502020204030204"/>
                <a:ea typeface="+mj-ea"/>
                <a:cs typeface="+mj-cs"/>
              </a:rPr>
              <a:t>Positive experiences</a:t>
            </a:r>
          </a:p>
        </p:txBody>
      </p:sp>
      <p:sp>
        <p:nvSpPr>
          <p:cNvPr id="19" name="Title 1">
            <a:extLst>
              <a:ext uri="{FF2B5EF4-FFF2-40B4-BE49-F238E27FC236}">
                <a16:creationId xmlns:a16="http://schemas.microsoft.com/office/drawing/2014/main" id="{9ADC604D-3D7D-DB67-6905-6DF1EA0A702D}"/>
              </a:ext>
            </a:extLst>
          </p:cNvPr>
          <p:cNvSpPr txBox="1">
            <a:spLocks/>
          </p:cNvSpPr>
          <p:nvPr/>
        </p:nvSpPr>
        <p:spPr>
          <a:xfrm>
            <a:off x="527393" y="3802794"/>
            <a:ext cx="1649507" cy="466281"/>
          </a:xfrm>
          <a:prstGeom prst="rect">
            <a:avLst/>
          </a:prstGeom>
        </p:spPr>
        <p:txBody>
          <a:bodyPr vert="horz" wrap="square" lIns="0" tIns="0" rIns="0" bIns="0" rtlCol="0" anchor="t" anchorCtr="0">
            <a:spAutoFit/>
          </a:bodyPr>
          <a:lstStyle>
            <a:lvl1pPr algn="l" defTabSz="1828709" rtl="0" eaLnBrk="1" latinLnBrk="0" hangingPunct="1">
              <a:lnSpc>
                <a:spcPct val="74000"/>
              </a:lnSpc>
              <a:spcBef>
                <a:spcPct val="0"/>
              </a:spcBef>
              <a:buNone/>
              <a:defRPr sz="5200" b="1" kern="1200">
                <a:solidFill>
                  <a:schemeClr val="tx1"/>
                </a:solidFill>
                <a:latin typeface="+mj-lt"/>
                <a:ea typeface="+mj-ea"/>
                <a:cs typeface="+mj-cs"/>
              </a:defRPr>
            </a:lvl1pPr>
          </a:lstStyle>
          <a:p>
            <a:pPr marL="0" marR="0" lvl="0" indent="0" algn="l" defTabSz="914355" rtl="0" eaLnBrk="1" fontAlgn="auto" latinLnBrk="0" hangingPunct="1">
              <a:lnSpc>
                <a:spcPct val="74000"/>
              </a:lnSpc>
              <a:spcBef>
                <a:spcPct val="0"/>
              </a:spcBef>
              <a:spcAft>
                <a:spcPts val="0"/>
              </a:spcAft>
              <a:buClrTx/>
              <a:buSzTx/>
              <a:buFontTx/>
              <a:buNone/>
              <a:tabLst/>
              <a:defRPr/>
            </a:pPr>
            <a:r>
              <a:rPr kumimoji="0" lang="en-GB" sz="2000" b="1" i="0" u="none" strike="noStrike" kern="1200" cap="none" spc="0" normalizeH="0" baseline="0" noProof="0">
                <a:ln>
                  <a:noFill/>
                </a:ln>
                <a:solidFill>
                  <a:srgbClr val="161B20"/>
                </a:solidFill>
                <a:effectLst/>
                <a:uLnTx/>
                <a:uFillTx/>
                <a:latin typeface="Calibri" panose="020F0502020204030204"/>
                <a:ea typeface="+mj-ea"/>
                <a:cs typeface="+mj-cs"/>
              </a:rPr>
              <a:t>Beneficiary concerns</a:t>
            </a:r>
          </a:p>
        </p:txBody>
      </p:sp>
      <p:sp>
        <p:nvSpPr>
          <p:cNvPr id="25" name="Rectangle: Rounded Corners 24">
            <a:extLst>
              <a:ext uri="{FF2B5EF4-FFF2-40B4-BE49-F238E27FC236}">
                <a16:creationId xmlns:a16="http://schemas.microsoft.com/office/drawing/2014/main" id="{CE780EEF-6A7B-7E96-07DD-E27E8EEF4CA6}"/>
              </a:ext>
            </a:extLst>
          </p:cNvPr>
          <p:cNvSpPr/>
          <p:nvPr/>
        </p:nvSpPr>
        <p:spPr>
          <a:xfrm>
            <a:off x="7305458" y="3603695"/>
            <a:ext cx="3952688" cy="1958905"/>
          </a:xfrm>
          <a:prstGeom prst="roundRect">
            <a:avLst>
              <a:gd name="adj" fmla="val 99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Few beneficiaries had any choice </a:t>
            </a:r>
            <a:r>
              <a:rPr kumimoji="0" lang="en-GB" sz="1800" b="0"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about the measures that would be installed in their property, with </a:t>
            </a:r>
            <a:r>
              <a:rPr kumimoji="0" lang="en-GB" sz="1800" b="1"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55% reporting they had no choice at all</a:t>
            </a:r>
            <a:r>
              <a:rPr kumimoji="0" lang="en-GB" sz="1800" b="0"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 </a:t>
            </a:r>
          </a:p>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Many did not receive information about </a:t>
            </a:r>
            <a:r>
              <a:rPr kumimoji="0" lang="en-GB" sz="1800" b="1"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the rationale</a:t>
            </a:r>
            <a:r>
              <a:rPr kumimoji="0" lang="en-GB" sz="1800" b="0"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 for installing the measures.</a:t>
            </a:r>
          </a:p>
        </p:txBody>
      </p:sp>
      <p:sp>
        <p:nvSpPr>
          <p:cNvPr id="26" name="Rectangle: Rounded Corners 25">
            <a:extLst>
              <a:ext uri="{FF2B5EF4-FFF2-40B4-BE49-F238E27FC236}">
                <a16:creationId xmlns:a16="http://schemas.microsoft.com/office/drawing/2014/main" id="{B11AB6D4-D76D-836D-CD36-462C3937D72E}"/>
              </a:ext>
            </a:extLst>
          </p:cNvPr>
          <p:cNvSpPr/>
          <p:nvPr/>
        </p:nvSpPr>
        <p:spPr>
          <a:xfrm>
            <a:off x="7319278" y="1766230"/>
            <a:ext cx="3952688" cy="1330759"/>
          </a:xfrm>
          <a:prstGeom prst="roundRect">
            <a:avLst>
              <a:gd name="adj" fmla="val 99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After initial contact and receiving more information about the scheme</a:t>
            </a:r>
            <a:r>
              <a:rPr kumimoji="0" lang="en-GB" sz="1800" b="1"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 77% of beneficiaries felt they understood the scheme</a:t>
            </a:r>
            <a:r>
              <a:rPr kumimoji="0" lang="en-GB" sz="1800" b="0" i="0" u="none" strike="noStrike" kern="1200" cap="none" spc="0" normalizeH="0" baseline="0" noProof="0" dirty="0">
                <a:ln>
                  <a:noFill/>
                </a:ln>
                <a:solidFill>
                  <a:srgbClr val="009DC8">
                    <a:lumMod val="50000"/>
                  </a:srgbClr>
                </a:solidFill>
                <a:effectLst/>
                <a:uLnTx/>
                <a:uFillTx/>
                <a:latin typeface="Calibri" panose="020F0502020204030204"/>
                <a:ea typeface="+mn-ea"/>
                <a:cs typeface="+mn-cs"/>
              </a:rPr>
              <a:t> and how it would work.</a:t>
            </a:r>
          </a:p>
        </p:txBody>
      </p:sp>
    </p:spTree>
    <p:extLst>
      <p:ext uri="{BB962C8B-B14F-4D97-AF65-F5344CB8AC3E}">
        <p14:creationId xmlns:p14="http://schemas.microsoft.com/office/powerpoint/2010/main" val="125231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5A9B3-1A6A-4579-7DAE-46922CBD4E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14374A-9F48-A461-B075-5E97554AD896}"/>
              </a:ext>
            </a:extLst>
          </p:cNvPr>
          <p:cNvSpPr>
            <a:spLocks noGrp="1"/>
          </p:cNvSpPr>
          <p:nvPr>
            <p:ph type="title"/>
          </p:nvPr>
        </p:nvSpPr>
        <p:spPr>
          <a:xfrm>
            <a:off x="527393" y="397992"/>
            <a:ext cx="11017305" cy="310117"/>
          </a:xfrm>
        </p:spPr>
        <p:txBody>
          <a:bodyPr/>
          <a:lstStyle/>
          <a:p>
            <a:r>
              <a:rPr lang="en-GB" dirty="0"/>
              <a:t>Supply chain interviewees raised a range of challenges</a:t>
            </a:r>
          </a:p>
        </p:txBody>
      </p:sp>
      <p:sp>
        <p:nvSpPr>
          <p:cNvPr id="3" name="Rectangle 2">
            <a:extLst>
              <a:ext uri="{FF2B5EF4-FFF2-40B4-BE49-F238E27FC236}">
                <a16:creationId xmlns:a16="http://schemas.microsoft.com/office/drawing/2014/main" id="{3ED7DB6D-85B4-F4FF-0679-0B1A974C14E8}"/>
              </a:ext>
            </a:extLst>
          </p:cNvPr>
          <p:cNvSpPr/>
          <p:nvPr/>
        </p:nvSpPr>
        <p:spPr>
          <a:xfrm>
            <a:off x="648097" y="1143000"/>
            <a:ext cx="3344291" cy="48133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Technical challenges</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 some measures (e.g. ASHP) were particularly challenging, often resulting in high drop-out rates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Training and recruitment: </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the industry faces a strain on the availability of skilled workers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Private market standards: </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PAS2035 is not a requirement in the private market, leading some suppliers to dismiss it</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Timescales</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 The delivery period of retrofit schemes is seen as unrealistic.</a:t>
            </a:r>
          </a:p>
        </p:txBody>
      </p:sp>
      <p:sp>
        <p:nvSpPr>
          <p:cNvPr id="4" name="Rectangle 3">
            <a:extLst>
              <a:ext uri="{FF2B5EF4-FFF2-40B4-BE49-F238E27FC236}">
                <a16:creationId xmlns:a16="http://schemas.microsoft.com/office/drawing/2014/main" id="{D3443D79-EAAA-DC0E-148A-9D069990DCC7}"/>
              </a:ext>
            </a:extLst>
          </p:cNvPr>
          <p:cNvSpPr/>
          <p:nvPr/>
        </p:nvSpPr>
        <p:spPr>
          <a:xfrm>
            <a:off x="4151912" y="1143000"/>
            <a:ext cx="3344291" cy="4813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Compliance standards: </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due to the evolving nature of PAS2035 requirements, there is some nervousness and confusion</a:t>
            </a:r>
          </a:p>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Impetus for training investment: </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lack of continuity of retrofit programmes prevents further development of the supply chain.</a:t>
            </a:r>
            <a:endPar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8A99BC1C-FCEC-EA78-9FC3-CB3569B53E69}"/>
              </a:ext>
            </a:extLst>
          </p:cNvPr>
          <p:cNvSpPr/>
          <p:nvPr/>
        </p:nvSpPr>
        <p:spPr>
          <a:xfrm>
            <a:off x="7693826" y="1143000"/>
            <a:ext cx="3344291" cy="4813300"/>
          </a:xfrm>
          <a:prstGeom prst="rect">
            <a:avLst/>
          </a:prstGeom>
          <a:solidFill>
            <a:srgbClr val="8887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55"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Understanding and engagement: </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some beneficiaries struggle to understand technical aspects of measures, leading to misconceptions and dissatisfaction. This can lead to beneficiary dropouts.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Aesthetic concerns: f</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inding solutions that balance energy efficiency with aesthetic considerations remains a key challenge in retrofit projects</a:t>
            </a: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171450" marR="0" lvl="0" indent="-1714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srgbClr val="FFFFFF"/>
                </a:solidFill>
                <a:effectLst/>
                <a:uLnTx/>
                <a:uFillTx/>
                <a:latin typeface="Calibri" panose="020F0502020204030204"/>
                <a:ea typeface="+mn-ea"/>
                <a:cs typeface="+mn-cs"/>
              </a:rPr>
              <a:t>Housing stock</a:t>
            </a:r>
            <a:r>
              <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rPr>
              <a:t>: lack of up-to-date data on housing stock.</a:t>
            </a:r>
          </a:p>
        </p:txBody>
      </p:sp>
    </p:spTree>
    <p:extLst>
      <p:ext uri="{BB962C8B-B14F-4D97-AF65-F5344CB8AC3E}">
        <p14:creationId xmlns:p14="http://schemas.microsoft.com/office/powerpoint/2010/main" val="869256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5D9D-9764-8368-4BF1-4582E1923C1C}"/>
              </a:ext>
            </a:extLst>
          </p:cNvPr>
          <p:cNvSpPr>
            <a:spLocks noGrp="1"/>
          </p:cNvSpPr>
          <p:nvPr>
            <p:ph type="title"/>
          </p:nvPr>
        </p:nvSpPr>
        <p:spPr>
          <a:xfrm>
            <a:off x="527393" y="397992"/>
            <a:ext cx="11017305" cy="310117"/>
          </a:xfrm>
        </p:spPr>
        <p:txBody>
          <a:bodyPr/>
          <a:lstStyle/>
          <a:p>
            <a:r>
              <a:rPr lang="en-GB" dirty="0"/>
              <a:t>Attitude/communication of contractors is key to the household experience</a:t>
            </a:r>
          </a:p>
        </p:txBody>
      </p:sp>
      <p:sp>
        <p:nvSpPr>
          <p:cNvPr id="3" name="Content Placeholder 2">
            <a:extLst>
              <a:ext uri="{FF2B5EF4-FFF2-40B4-BE49-F238E27FC236}">
                <a16:creationId xmlns:a16="http://schemas.microsoft.com/office/drawing/2014/main" id="{EE726143-6D24-600C-8458-B70B683E6968}"/>
              </a:ext>
            </a:extLst>
          </p:cNvPr>
          <p:cNvSpPr>
            <a:spLocks noGrp="1"/>
          </p:cNvSpPr>
          <p:nvPr>
            <p:ph idx="1"/>
          </p:nvPr>
        </p:nvSpPr>
        <p:spPr>
          <a:xfrm>
            <a:off x="527393" y="1169954"/>
            <a:ext cx="5134217" cy="2726668"/>
          </a:xfrm>
        </p:spPr>
        <p:txBody>
          <a:bodyPr/>
          <a:lstStyle/>
          <a:p>
            <a:pPr marL="228600" indent="-228600">
              <a:buFont typeface="Arial" panose="020B0604020202020204" pitchFamily="34" charset="0"/>
              <a:buChar char="•"/>
            </a:pPr>
            <a:r>
              <a:rPr lang="en-GB" sz="2000" b="1" dirty="0"/>
              <a:t>Interview evidence suggests the process tends to be positively reviewed when beneficiaries know what is going to happen</a:t>
            </a:r>
            <a:r>
              <a:rPr lang="en-GB" sz="2000" dirty="0"/>
              <a:t>, who is going to be in their homes, when they are arriving, how long it will take, what is involved and if the end finish looks good. Being tidy and respectful of residents’ homes is an important mark of quality.</a:t>
            </a:r>
          </a:p>
          <a:p>
            <a:pPr marL="228600" indent="-228600">
              <a:buFont typeface="Arial" panose="020B0604020202020204" pitchFamily="34" charset="0"/>
              <a:buChar char="•"/>
            </a:pPr>
            <a:r>
              <a:rPr lang="en-GB" sz="2000" b="1" dirty="0"/>
              <a:t>The interactions with staff and contractors is key.</a:t>
            </a:r>
            <a:endParaRPr lang="en-GB" sz="2000" dirty="0"/>
          </a:p>
          <a:p>
            <a:pPr marL="228600" indent="-228600">
              <a:buFont typeface="Arial" panose="020B0604020202020204" pitchFamily="34" charset="0"/>
              <a:buChar char="•"/>
            </a:pPr>
            <a:endParaRPr lang="en-GB" sz="1600" dirty="0"/>
          </a:p>
          <a:p>
            <a:pPr marL="4950" lvl="1" indent="-228600">
              <a:buFont typeface="Arial" panose="020B0604020202020204" pitchFamily="34" charset="0"/>
              <a:buChar char="•"/>
            </a:pPr>
            <a:endParaRPr lang="en-GB" sz="2000" dirty="0"/>
          </a:p>
        </p:txBody>
      </p:sp>
      <p:sp>
        <p:nvSpPr>
          <p:cNvPr id="5" name="Rectangle 4">
            <a:extLst>
              <a:ext uri="{FF2B5EF4-FFF2-40B4-BE49-F238E27FC236}">
                <a16:creationId xmlns:a16="http://schemas.microsoft.com/office/drawing/2014/main" id="{1424668A-D6A5-4F31-BCAC-06B8356822E4}"/>
              </a:ext>
            </a:extLst>
          </p:cNvPr>
          <p:cNvSpPr/>
          <p:nvPr/>
        </p:nvSpPr>
        <p:spPr>
          <a:xfrm>
            <a:off x="6103855" y="1145774"/>
            <a:ext cx="5481986" cy="3483407"/>
          </a:xfrm>
          <a:prstGeom prst="rect">
            <a:avLst/>
          </a:pr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28E0E2DC-89C7-40DA-6C07-ACFAC4EBCAEC}"/>
              </a:ext>
            </a:extLst>
          </p:cNvPr>
          <p:cNvSpPr txBox="1"/>
          <p:nvPr/>
        </p:nvSpPr>
        <p:spPr>
          <a:xfrm>
            <a:off x="954893" y="4807582"/>
            <a:ext cx="4279216" cy="1191816"/>
          </a:xfrm>
          <a:prstGeom prst="wedgeRoundRectCallout">
            <a:avLst/>
          </a:prstGeom>
          <a:solidFill>
            <a:schemeClr val="bg2">
              <a:lumMod val="20000"/>
              <a:lumOff val="80000"/>
            </a:schemeClr>
          </a:solidFill>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161B20"/>
                </a:solidFill>
                <a:effectLst/>
                <a:uLnTx/>
                <a:uFillTx/>
                <a:latin typeface="Calibri" panose="020F0502020204030204"/>
                <a:ea typeface="+mn-ea"/>
                <a:cs typeface="+mn-cs"/>
              </a:rPr>
              <a:t>“They did really well. I left them to it. They've done a good job … turned up on time and tidied up after themselves” – Interviewee, 66+, wall and loft insulation, Bradford</a:t>
            </a:r>
          </a:p>
        </p:txBody>
      </p:sp>
      <p:sp>
        <p:nvSpPr>
          <p:cNvPr id="11" name="TextBox 10">
            <a:extLst>
              <a:ext uri="{FF2B5EF4-FFF2-40B4-BE49-F238E27FC236}">
                <a16:creationId xmlns:a16="http://schemas.microsoft.com/office/drawing/2014/main" id="{4EAA084A-6834-95B7-3FAC-C5BEFDB5F349}"/>
              </a:ext>
            </a:extLst>
          </p:cNvPr>
          <p:cNvSpPr txBox="1"/>
          <p:nvPr/>
        </p:nvSpPr>
        <p:spPr>
          <a:xfrm>
            <a:off x="6230964" y="5319270"/>
            <a:ext cx="5481986" cy="1191816"/>
          </a:xfrm>
          <a:prstGeom prst="wedgeRoundRectCallout">
            <a:avLst/>
          </a:prstGeom>
          <a:solidFill>
            <a:schemeClr val="bg2">
              <a:lumMod val="20000"/>
              <a:lumOff val="80000"/>
            </a:schemeClr>
          </a:solidFill>
        </p:spPr>
        <p:txBody>
          <a:bodyPr wrap="square">
            <a:spAutoFit/>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161B20"/>
                </a:solidFill>
                <a:effectLst/>
                <a:uLnTx/>
                <a:uFillTx/>
                <a:latin typeface="Calibri" panose="020F0502020204030204"/>
                <a:ea typeface="+mn-ea"/>
                <a:cs typeface="+mn-cs"/>
              </a:rPr>
              <a:t>"They weren’t tidy, punctual or reliable. I complained to Will in their office. He said it would “look good when it was done, but you just have to get through it.” They were a dreadful company.“ – Survey open response</a:t>
            </a:r>
          </a:p>
        </p:txBody>
      </p:sp>
      <p:graphicFrame>
        <p:nvGraphicFramePr>
          <p:cNvPr id="6" name="Chart 5">
            <a:extLst>
              <a:ext uri="{FF2B5EF4-FFF2-40B4-BE49-F238E27FC236}">
                <a16:creationId xmlns:a16="http://schemas.microsoft.com/office/drawing/2014/main" id="{BA366BD5-FC19-F039-203C-469ACBDE8956}"/>
              </a:ext>
            </a:extLst>
          </p:cNvPr>
          <p:cNvGraphicFramePr>
            <a:graphicFrameLocks/>
          </p:cNvGraphicFramePr>
          <p:nvPr/>
        </p:nvGraphicFramePr>
        <p:xfrm>
          <a:off x="6230964" y="1198555"/>
          <a:ext cx="5313733" cy="33929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2584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F01DB-BADD-43FC-BADE-8EFADD4FC0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141067-6AEE-06AF-8BAA-DFB9C8DA0A53}"/>
              </a:ext>
            </a:extLst>
          </p:cNvPr>
          <p:cNvSpPr>
            <a:spLocks noGrp="1"/>
          </p:cNvSpPr>
          <p:nvPr>
            <p:ph type="title"/>
          </p:nvPr>
        </p:nvSpPr>
        <p:spPr>
          <a:xfrm>
            <a:off x="527393" y="397992"/>
            <a:ext cx="11017305" cy="310117"/>
          </a:xfrm>
        </p:spPr>
        <p:txBody>
          <a:bodyPr/>
          <a:lstStyle/>
          <a:p>
            <a:r>
              <a:rPr lang="en-GB" dirty="0"/>
              <a:t>While the measures brought benefits, aftercare was a concern</a:t>
            </a:r>
          </a:p>
        </p:txBody>
      </p:sp>
      <p:sp>
        <p:nvSpPr>
          <p:cNvPr id="11" name="Rectangle 10">
            <a:extLst>
              <a:ext uri="{FF2B5EF4-FFF2-40B4-BE49-F238E27FC236}">
                <a16:creationId xmlns:a16="http://schemas.microsoft.com/office/drawing/2014/main" id="{D5EE222A-47F8-1B89-CB38-9F9992AD565B}"/>
              </a:ext>
            </a:extLst>
          </p:cNvPr>
          <p:cNvSpPr/>
          <p:nvPr/>
        </p:nvSpPr>
        <p:spPr>
          <a:xfrm>
            <a:off x="2603639" y="1088882"/>
            <a:ext cx="8342665" cy="928177"/>
          </a:xfrm>
          <a:prstGeom prst="rect">
            <a:avLst/>
          </a:prstGeom>
          <a:solidFill>
            <a:schemeClr val="accent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FFFFFF"/>
                </a:solidFill>
                <a:effectLst/>
                <a:uLnTx/>
                <a:uFillTx/>
                <a:latin typeface="Calibri" panose="020F0502020204030204"/>
                <a:ea typeface="+mn-ea"/>
                <a:cs typeface="+mn-cs"/>
              </a:rPr>
              <a:t>Although the measures did tend to reduce beneficiaries’ energy bills and save them money, the savings were often lower than expected</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FFFFFF"/>
                </a:solidFill>
                <a:effectLst/>
                <a:uLnTx/>
                <a:uFillTx/>
                <a:latin typeface="Calibri" panose="020F0502020204030204"/>
                <a:ea typeface="+mn-ea"/>
                <a:cs typeface="+mn-cs"/>
              </a:rPr>
              <a:t>Many respondents found it hard to state how much they had saved as their energy bills had risen since the measures were installed</a:t>
            </a:r>
          </a:p>
        </p:txBody>
      </p:sp>
      <p:sp>
        <p:nvSpPr>
          <p:cNvPr id="12" name="Rectangle 11">
            <a:extLst>
              <a:ext uri="{FF2B5EF4-FFF2-40B4-BE49-F238E27FC236}">
                <a16:creationId xmlns:a16="http://schemas.microsoft.com/office/drawing/2014/main" id="{01A2A4DE-C151-85FB-3BAB-F17E9E888079}"/>
              </a:ext>
            </a:extLst>
          </p:cNvPr>
          <p:cNvSpPr/>
          <p:nvPr/>
        </p:nvSpPr>
        <p:spPr>
          <a:xfrm>
            <a:off x="2603639" y="2104752"/>
            <a:ext cx="8342665" cy="928177"/>
          </a:xfrm>
          <a:prstGeom prst="rect">
            <a:avLst/>
          </a:prstGeom>
          <a:solidFill>
            <a:srgbClr val="888787"/>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FFFFFF"/>
                </a:solidFill>
                <a:effectLst/>
                <a:uLnTx/>
                <a:uFillTx/>
                <a:latin typeface="Calibri" panose="020F0502020204030204"/>
                <a:ea typeface="+mn-ea"/>
                <a:cs typeface="+mn-cs"/>
              </a:rPr>
              <a:t>Despite the scheme aiming to reduce carbon emissions through the retrofitting measures, most respondents did not refer to the environmental benefits that the measures had provided unless prompted</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FFFFFF"/>
                </a:solidFill>
                <a:effectLst/>
                <a:uLnTx/>
                <a:uFillTx/>
                <a:latin typeface="Calibri" panose="020F0502020204030204"/>
                <a:ea typeface="+mn-ea"/>
                <a:cs typeface="+mn-cs"/>
              </a:rPr>
              <a:t>Even when prompted, the environmental benefits were largely mentioned as an afterthought</a:t>
            </a:r>
          </a:p>
        </p:txBody>
      </p:sp>
      <p:sp>
        <p:nvSpPr>
          <p:cNvPr id="13" name="Rectangle 12">
            <a:extLst>
              <a:ext uri="{FF2B5EF4-FFF2-40B4-BE49-F238E27FC236}">
                <a16:creationId xmlns:a16="http://schemas.microsoft.com/office/drawing/2014/main" id="{23886A70-F185-1E53-555E-056FAD336CAF}"/>
              </a:ext>
            </a:extLst>
          </p:cNvPr>
          <p:cNvSpPr/>
          <p:nvPr/>
        </p:nvSpPr>
        <p:spPr>
          <a:xfrm>
            <a:off x="2603640" y="3120621"/>
            <a:ext cx="8342665" cy="928177"/>
          </a:xfrm>
          <a:prstGeom prst="rect">
            <a:avLst/>
          </a:prstGeom>
          <a:solidFill>
            <a:schemeClr val="bg2">
              <a:lumMod val="50000"/>
            </a:schemeClr>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FFFFFF"/>
                </a:solidFill>
                <a:effectLst/>
                <a:uLnTx/>
                <a:uFillTx/>
                <a:latin typeface="Calibri" panose="020F0502020204030204"/>
                <a:ea typeface="+mn-ea"/>
                <a:cs typeface="+mn-cs"/>
              </a:rPr>
              <a:t>The beneficiaries who received a warranty or a product guarantee saw this as a useful addition, although most were not aware that they would receive this until it was posted or emailed to them</a:t>
            </a:r>
          </a:p>
        </p:txBody>
      </p:sp>
      <p:sp>
        <p:nvSpPr>
          <p:cNvPr id="14" name="Rectangle 13">
            <a:extLst>
              <a:ext uri="{FF2B5EF4-FFF2-40B4-BE49-F238E27FC236}">
                <a16:creationId xmlns:a16="http://schemas.microsoft.com/office/drawing/2014/main" id="{4B54F4B0-D5FB-984A-086B-6D5751C1873A}"/>
              </a:ext>
            </a:extLst>
          </p:cNvPr>
          <p:cNvSpPr/>
          <p:nvPr/>
        </p:nvSpPr>
        <p:spPr>
          <a:xfrm>
            <a:off x="527394" y="1088882"/>
            <a:ext cx="1945617" cy="928177"/>
          </a:xfrm>
          <a:prstGeom prst="rect">
            <a:avLst/>
          </a:prstGeom>
          <a:solidFill>
            <a:schemeClr val="accent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a:ea typeface="+mn-ea"/>
                <a:cs typeface="+mn-cs"/>
              </a:rPr>
              <a:t>Energy bills</a:t>
            </a:r>
          </a:p>
        </p:txBody>
      </p:sp>
      <p:sp>
        <p:nvSpPr>
          <p:cNvPr id="15" name="Rectangle 14">
            <a:extLst>
              <a:ext uri="{FF2B5EF4-FFF2-40B4-BE49-F238E27FC236}">
                <a16:creationId xmlns:a16="http://schemas.microsoft.com/office/drawing/2014/main" id="{2FA4553E-A31F-E74B-B7F0-E1C58ABA9B2D}"/>
              </a:ext>
            </a:extLst>
          </p:cNvPr>
          <p:cNvSpPr/>
          <p:nvPr/>
        </p:nvSpPr>
        <p:spPr>
          <a:xfrm>
            <a:off x="527394" y="2104752"/>
            <a:ext cx="1945617" cy="928177"/>
          </a:xfrm>
          <a:prstGeom prst="rect">
            <a:avLst/>
          </a:prstGeom>
          <a:solidFill>
            <a:srgbClr val="888787"/>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a:ea typeface="+mn-ea"/>
                <a:cs typeface="+mn-cs"/>
              </a:rPr>
              <a:t>Environmental benefits </a:t>
            </a:r>
          </a:p>
        </p:txBody>
      </p:sp>
      <p:sp>
        <p:nvSpPr>
          <p:cNvPr id="16" name="Rectangle 15">
            <a:extLst>
              <a:ext uri="{FF2B5EF4-FFF2-40B4-BE49-F238E27FC236}">
                <a16:creationId xmlns:a16="http://schemas.microsoft.com/office/drawing/2014/main" id="{BD83BB73-25A5-CE47-C9C5-BABCDBD40995}"/>
              </a:ext>
            </a:extLst>
          </p:cNvPr>
          <p:cNvSpPr/>
          <p:nvPr/>
        </p:nvSpPr>
        <p:spPr>
          <a:xfrm>
            <a:off x="527394" y="3120621"/>
            <a:ext cx="1945617" cy="928177"/>
          </a:xfrm>
          <a:prstGeom prst="rect">
            <a:avLst/>
          </a:prstGeom>
          <a:solidFill>
            <a:schemeClr val="bg2">
              <a:lumMod val="50000"/>
            </a:schemeClr>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a:ea typeface="+mn-ea"/>
                <a:cs typeface="+mn-cs"/>
              </a:rPr>
              <a:t>Product guarantees</a:t>
            </a:r>
          </a:p>
        </p:txBody>
      </p:sp>
      <p:sp>
        <p:nvSpPr>
          <p:cNvPr id="17" name="Rectangle 16">
            <a:extLst>
              <a:ext uri="{FF2B5EF4-FFF2-40B4-BE49-F238E27FC236}">
                <a16:creationId xmlns:a16="http://schemas.microsoft.com/office/drawing/2014/main" id="{3D2015E0-83C9-1721-C945-5815EFE2645C}"/>
              </a:ext>
            </a:extLst>
          </p:cNvPr>
          <p:cNvSpPr/>
          <p:nvPr/>
        </p:nvSpPr>
        <p:spPr>
          <a:xfrm>
            <a:off x="2603640" y="4136491"/>
            <a:ext cx="8342665" cy="928177"/>
          </a:xfrm>
          <a:prstGeom prst="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009DC8">
                    <a:lumMod val="50000"/>
                  </a:srgbClr>
                </a:solidFill>
                <a:effectLst/>
                <a:uLnTx/>
                <a:uFillTx/>
                <a:latin typeface="Calibri" panose="020F0502020204030204"/>
                <a:ea typeface="+mn-ea"/>
                <a:cs typeface="+mn-cs"/>
              </a:rPr>
              <a:t>Beneficiaries frequently stated that they felt let down by the lack of contact after the installation</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009DC8">
                    <a:lumMod val="50000"/>
                  </a:srgbClr>
                </a:solidFill>
                <a:effectLst/>
                <a:uLnTx/>
                <a:uFillTx/>
                <a:latin typeface="Calibri" panose="020F0502020204030204"/>
                <a:ea typeface="+mn-ea"/>
                <a:cs typeface="+mn-cs"/>
              </a:rPr>
              <a:t>Beneficiaries regularly stated that the lack of a named contact for aftercare was a source of frustration, with some waiting for up to 18 months for a ‘snag’ to be rectified</a:t>
            </a:r>
          </a:p>
        </p:txBody>
      </p:sp>
      <p:sp>
        <p:nvSpPr>
          <p:cNvPr id="18" name="Rectangle 17">
            <a:extLst>
              <a:ext uri="{FF2B5EF4-FFF2-40B4-BE49-F238E27FC236}">
                <a16:creationId xmlns:a16="http://schemas.microsoft.com/office/drawing/2014/main" id="{3670E0C6-3DC2-AB63-E21A-64FEB4630D82}"/>
              </a:ext>
            </a:extLst>
          </p:cNvPr>
          <p:cNvSpPr/>
          <p:nvPr/>
        </p:nvSpPr>
        <p:spPr>
          <a:xfrm>
            <a:off x="527395" y="4136491"/>
            <a:ext cx="1945617" cy="928177"/>
          </a:xfrm>
          <a:prstGeom prst="rect">
            <a:avLst/>
          </a:prstGeom>
          <a:solidFill>
            <a:schemeClr val="bg1"/>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9DC8">
                    <a:lumMod val="50000"/>
                  </a:srgbClr>
                </a:solidFill>
                <a:effectLst/>
                <a:uLnTx/>
                <a:uFillTx/>
                <a:latin typeface="Calibri" panose="020F0502020204030204"/>
                <a:ea typeface="+mn-ea"/>
                <a:cs typeface="+mn-cs"/>
              </a:rPr>
              <a:t>Aftercare</a:t>
            </a:r>
          </a:p>
        </p:txBody>
      </p:sp>
      <p:sp>
        <p:nvSpPr>
          <p:cNvPr id="19" name="Rectangle 18">
            <a:extLst>
              <a:ext uri="{FF2B5EF4-FFF2-40B4-BE49-F238E27FC236}">
                <a16:creationId xmlns:a16="http://schemas.microsoft.com/office/drawing/2014/main" id="{7FF0C5DD-B564-6F2E-1484-8932426C2744}"/>
              </a:ext>
            </a:extLst>
          </p:cNvPr>
          <p:cNvSpPr/>
          <p:nvPr/>
        </p:nvSpPr>
        <p:spPr>
          <a:xfrm>
            <a:off x="2603638" y="5134040"/>
            <a:ext cx="8342665" cy="928177"/>
          </a:xfrm>
          <a:prstGeom prst="rect">
            <a:avLst/>
          </a:prstGeom>
          <a:solidFill>
            <a:srgbClr val="00B0F0"/>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500" b="0" i="0" u="none" strike="noStrike" kern="1200" cap="none" spc="0" normalizeH="0" baseline="0" noProof="0">
                <a:ln>
                  <a:noFill/>
                </a:ln>
                <a:solidFill>
                  <a:srgbClr val="FFFFFF"/>
                </a:solidFill>
                <a:effectLst/>
                <a:uLnTx/>
                <a:uFillTx/>
                <a:latin typeface="Calibri" panose="020F0502020204030204"/>
                <a:ea typeface="+mn-ea"/>
                <a:cs typeface="+mn-cs"/>
              </a:rPr>
              <a:t>Beneficiaries would benefit from improved communication and support, e.g. establishing a named point of contact, being given clarity around maintenance requirements of measures, and additional information on further actions they can take to reduce carbon emissions.</a:t>
            </a:r>
          </a:p>
        </p:txBody>
      </p:sp>
      <p:sp>
        <p:nvSpPr>
          <p:cNvPr id="20" name="Rectangle 19">
            <a:extLst>
              <a:ext uri="{FF2B5EF4-FFF2-40B4-BE49-F238E27FC236}">
                <a16:creationId xmlns:a16="http://schemas.microsoft.com/office/drawing/2014/main" id="{BE5BEAFF-8681-C80F-CFF7-C0DB0A63700B}"/>
              </a:ext>
            </a:extLst>
          </p:cNvPr>
          <p:cNvSpPr/>
          <p:nvPr/>
        </p:nvSpPr>
        <p:spPr>
          <a:xfrm>
            <a:off x="527393" y="5134040"/>
            <a:ext cx="1945617" cy="928177"/>
          </a:xfrm>
          <a:prstGeom prst="rect">
            <a:avLst/>
          </a:prstGeom>
          <a:solidFill>
            <a:srgbClr val="00B0F0"/>
          </a:solidFill>
          <a:ln w="317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55"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FFFFFF"/>
                </a:solidFill>
                <a:effectLst/>
                <a:uLnTx/>
                <a:uFillTx/>
                <a:latin typeface="Calibri" panose="020F0502020204030204"/>
                <a:ea typeface="+mn-ea"/>
                <a:cs typeface="+mn-cs"/>
              </a:rPr>
              <a:t>Customer clarity</a:t>
            </a:r>
          </a:p>
        </p:txBody>
      </p:sp>
    </p:spTree>
    <p:extLst>
      <p:ext uri="{BB962C8B-B14F-4D97-AF65-F5344CB8AC3E}">
        <p14:creationId xmlns:p14="http://schemas.microsoft.com/office/powerpoint/2010/main" val="2469412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NEY 1">
      <a:dk1>
        <a:srgbClr val="000000"/>
      </a:dk1>
      <a:lt1>
        <a:srgbClr val="FFFFFF"/>
      </a:lt1>
      <a:dk2>
        <a:srgbClr val="004141"/>
      </a:dk2>
      <a:lt2>
        <a:srgbClr val="E7E6E6"/>
      </a:lt2>
      <a:accent1>
        <a:srgbClr val="F08719"/>
      </a:accent1>
      <a:accent2>
        <a:srgbClr val="AABE32"/>
      </a:accent2>
      <a:accent3>
        <a:srgbClr val="B174B3"/>
      </a:accent3>
      <a:accent4>
        <a:srgbClr val="23B2AC"/>
      </a:accent4>
      <a:accent5>
        <a:srgbClr val="E16B6B"/>
      </a:accent5>
      <a:accent6>
        <a:srgbClr val="2C7380"/>
      </a:accent6>
      <a:hlink>
        <a:srgbClr val="004141"/>
      </a:hlink>
      <a:folHlink>
        <a:srgbClr val="57597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0_Office Theme">
  <a:themeElements>
    <a:clrScheme name="Steer PwP 2023">
      <a:dk1>
        <a:srgbClr val="161B20"/>
      </a:dk1>
      <a:lt1>
        <a:srgbClr val="FFFFFF"/>
      </a:lt1>
      <a:dk2>
        <a:srgbClr val="9C9BA0"/>
      </a:dk2>
      <a:lt2>
        <a:srgbClr val="009DC8"/>
      </a:lt2>
      <a:accent1>
        <a:srgbClr val="009DC8"/>
      </a:accent1>
      <a:accent2>
        <a:srgbClr val="151A20"/>
      </a:accent2>
      <a:accent3>
        <a:srgbClr val="F7982C"/>
      </a:accent3>
      <a:accent4>
        <a:srgbClr val="00895E"/>
      </a:accent4>
      <a:accent5>
        <a:srgbClr val="0073E3"/>
      </a:accent5>
      <a:accent6>
        <a:srgbClr val="C03200"/>
      </a:accent6>
      <a:hlink>
        <a:srgbClr val="151A20"/>
      </a:hlink>
      <a:folHlink>
        <a:srgbClr val="151A2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dirty="0" smtClean="0"/>
        </a:defPPr>
      </a:lstStyle>
    </a:txDef>
  </a:objectDefaults>
  <a:extraClrSchemeLst/>
  <a:extLst>
    <a:ext uri="{05A4C25C-085E-4340-85A3-A5531E510DB2}">
      <thm15:themeFamily xmlns:thm15="http://schemas.microsoft.com/office/thememl/2012/main" name="SteerED Screen (UK).potx" id="{26A21C8A-844A-481E-BC9A-A8D304AC30DF}" vid="{3163BC05-FE46-4CE1-8B25-1D6AA27258A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1748</Words>
  <Application>Microsoft Office PowerPoint</Application>
  <PresentationFormat>Widescreen</PresentationFormat>
  <Paragraphs>146</Paragraphs>
  <Slides>10</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Aptos</vt:lpstr>
      <vt:lpstr>Aptos Display</vt:lpstr>
      <vt:lpstr>Arial</vt:lpstr>
      <vt:lpstr>Calibri</vt:lpstr>
      <vt:lpstr>Calibri Light</vt:lpstr>
      <vt:lpstr>System Font Regular</vt:lpstr>
      <vt:lpstr>Office Theme</vt:lpstr>
      <vt:lpstr>2_Office Theme</vt:lpstr>
      <vt:lpstr>10_Office Theme</vt:lpstr>
      <vt:lpstr>Evaluation of Retrofit Activity in the NEY region</vt:lpstr>
      <vt:lpstr>The Evaluation studied the experiences of households, LAs &amp; supply chain</vt:lpstr>
      <vt:lpstr>LAs raised both successes and challenges around working with partners</vt:lpstr>
      <vt:lpstr>Word of mouth and building trust were important for resident engagement</vt:lpstr>
      <vt:lpstr>Measures to prevent household fraud were considered disproportionate</vt:lpstr>
      <vt:lpstr>Beneficiaries were pleased to receive measures, but not all understood why they had been selected</vt:lpstr>
      <vt:lpstr>Supply chain interviewees raised a range of challenges</vt:lpstr>
      <vt:lpstr>Attitude/communication of contractors is key to the household experience</vt:lpstr>
      <vt:lpstr>While the measures brought benefits, aftercare was a concern</vt:lpstr>
      <vt:lpstr>Thank you</vt:lpstr>
    </vt:vector>
  </TitlesOfParts>
  <Company>Tees Valley Combined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Katie Clarke</dc:creator>
  <cp:lastModifiedBy>Katie Clarke</cp:lastModifiedBy>
  <cp:revision>1</cp:revision>
  <dcterms:created xsi:type="dcterms:W3CDTF">2024-11-18T10:09:28Z</dcterms:created>
  <dcterms:modified xsi:type="dcterms:W3CDTF">2024-11-18T10:10:04Z</dcterms:modified>
</cp:coreProperties>
</file>